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9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0.xml" ContentType="application/vnd.openxmlformats-officedocument.theme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theme/theme11.xml" ContentType="application/vnd.openxmlformats-officedocument.theme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12.xml" ContentType="application/vnd.openxmlformats-officedocument.theme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theme/theme13.xml" ContentType="application/vnd.openxmlformats-officedocument.theme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theme/theme14.xml" ContentType="application/vnd.openxmlformats-officedocument.theme+xml"/>
  <Override PartName="/ppt/slideLayouts/slideLayout158.xml" ContentType="application/vnd.openxmlformats-officedocument.presentationml.slideLayout+xml"/>
  <Override PartName="/ppt/theme/theme15.xml" ContentType="application/vnd.openxmlformats-officedocument.theme+xml"/>
  <Override PartName="/ppt/theme/theme1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  <p:sldMasterId id="2147483696" r:id="rId5"/>
    <p:sldMasterId id="2147483786" r:id="rId6"/>
    <p:sldMasterId id="2147484230" r:id="rId7"/>
    <p:sldMasterId id="2147484424" r:id="rId8"/>
    <p:sldMasterId id="2147484535" r:id="rId9"/>
    <p:sldMasterId id="2147484824" r:id="rId10"/>
    <p:sldMasterId id="2147484882" r:id="rId11"/>
    <p:sldMasterId id="2147485480" r:id="rId12"/>
    <p:sldMasterId id="2147485616" r:id="rId13"/>
    <p:sldMasterId id="2147485772" r:id="rId14"/>
    <p:sldMasterId id="2147485784" r:id="rId15"/>
    <p:sldMasterId id="2147485798" r:id="rId16"/>
    <p:sldMasterId id="2147485811" r:id="rId17"/>
    <p:sldMasterId id="2147485824" r:id="rId18"/>
  </p:sldMasterIdLst>
  <p:notesMasterIdLst>
    <p:notesMasterId r:id="rId22"/>
  </p:notesMasterIdLst>
  <p:sldIdLst>
    <p:sldId id="3455" r:id="rId19"/>
    <p:sldId id="11283" r:id="rId20"/>
    <p:sldId id="3543" r:id="rId21"/>
  </p:sldIdLst>
  <p:sldSz cx="9144000" cy="6858000" type="screen4x3"/>
  <p:notesSz cx="6799263" cy="9929813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76"/>
    <a:srgbClr val="F2E8F8"/>
    <a:srgbClr val="D2EEC0"/>
    <a:srgbClr val="FFD253"/>
    <a:srgbClr val="FFF2CC"/>
    <a:srgbClr val="A50021"/>
    <a:srgbClr val="0000CC"/>
    <a:srgbClr val="F2F8EE"/>
    <a:srgbClr val="7A0017"/>
    <a:srgbClr val="FEFA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สไตล์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2" autoAdjust="0"/>
    <p:restoredTop sz="95349" autoAdjust="0"/>
  </p:normalViewPr>
  <p:slideViewPr>
    <p:cSldViewPr snapToGrid="0">
      <p:cViewPr varScale="1">
        <p:scale>
          <a:sx n="67" d="100"/>
          <a:sy n="67" d="100"/>
        </p:scale>
        <p:origin x="1204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1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564"/>
    </p:cViewPr>
  </p:sorterViewPr>
  <p:notesViewPr>
    <p:cSldViewPr snapToGrid="0">
      <p:cViewPr varScale="1">
        <p:scale>
          <a:sx n="74" d="100"/>
          <a:sy n="74" d="100"/>
        </p:scale>
        <p:origin x="-2142" y="-90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Master" Target="slideMasters/slideMaster10.xml"/><Relationship Id="rId18" Type="http://schemas.openxmlformats.org/officeDocument/2006/relationships/slideMaster" Target="slideMasters/slideMaster15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3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Master" Target="slideMasters/slideMaster14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3.xml"/><Relationship Id="rId20" Type="http://schemas.openxmlformats.org/officeDocument/2006/relationships/slide" Target="slides/slide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Master" Target="slideMasters/slideMaster12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9" y="17"/>
            <a:ext cx="2946347" cy="498217"/>
          </a:xfrm>
          <a:prstGeom prst="rect">
            <a:avLst/>
          </a:prstGeom>
        </p:spPr>
        <p:txBody>
          <a:bodyPr vert="horz" lIns="90425" tIns="45214" rIns="90425" bIns="45214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70" y="17"/>
            <a:ext cx="2946347" cy="498217"/>
          </a:xfrm>
          <a:prstGeom prst="rect">
            <a:avLst/>
          </a:prstGeom>
        </p:spPr>
        <p:txBody>
          <a:bodyPr vert="horz" lIns="90425" tIns="45214" rIns="90425" bIns="45214" rtlCol="0"/>
          <a:lstStyle>
            <a:lvl1pPr algn="r">
              <a:defRPr sz="1200"/>
            </a:lvl1pPr>
          </a:lstStyle>
          <a:p>
            <a:fld id="{89B3FE29-7ED5-489A-A98F-03A3072594B9}" type="datetimeFigureOut">
              <a:rPr lang="th-TH" smtClean="0"/>
              <a:pPr/>
              <a:t>03/05/66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8813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25" tIns="45214" rIns="90425" bIns="45214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33"/>
            <a:ext cx="5439410" cy="3909862"/>
          </a:xfrm>
          <a:prstGeom prst="rect">
            <a:avLst/>
          </a:prstGeom>
        </p:spPr>
        <p:txBody>
          <a:bodyPr vert="horz" lIns="90425" tIns="45214" rIns="90425" bIns="452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9" y="9431612"/>
            <a:ext cx="2946347" cy="498217"/>
          </a:xfrm>
          <a:prstGeom prst="rect">
            <a:avLst/>
          </a:prstGeom>
        </p:spPr>
        <p:txBody>
          <a:bodyPr vert="horz" lIns="90425" tIns="45214" rIns="90425" bIns="45214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70" y="9431612"/>
            <a:ext cx="2946347" cy="498217"/>
          </a:xfrm>
          <a:prstGeom prst="rect">
            <a:avLst/>
          </a:prstGeom>
        </p:spPr>
        <p:txBody>
          <a:bodyPr vert="horz" lIns="90425" tIns="45214" rIns="90425" bIns="45214" rtlCol="0" anchor="b"/>
          <a:lstStyle>
            <a:lvl1pPr algn="r">
              <a:defRPr sz="1200"/>
            </a:lvl1pPr>
          </a:lstStyle>
          <a:p>
            <a:fld id="{2964C197-F2EC-4792-88B0-A8B72B8392B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54507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564B6F-F4AB-40C1-9B5F-4D3D6399D8D1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328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604">
              <a:defRPr/>
            </a:pPr>
            <a:fld id="{2964C197-F2EC-4792-88B0-A8B72B8392B3}" type="slidenum">
              <a:rPr lang="th-TH">
                <a:solidFill>
                  <a:prstClr val="black"/>
                </a:solidFill>
                <a:latin typeface="Calibri"/>
                <a:cs typeface="Cordia New" panose="020B0304020202020204" pitchFamily="34" charset="-34"/>
              </a:rPr>
              <a:pPr defTabSz="914604">
                <a:defRPr/>
              </a:pPr>
              <a:t>3</a:t>
            </a:fld>
            <a:endParaRPr lang="th-TH">
              <a:solidFill>
                <a:prstClr val="black"/>
              </a:solidFill>
              <a:latin typeface="Calibri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72765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32FAC-06D3-4391-A0EE-A862B6DF2CF9}" type="datetime1">
              <a:rPr lang="th-TH" smtClean="0"/>
              <a:pPr/>
              <a:t>03/05/66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2" name="Rectangle 9"/>
          <p:cNvSpPr>
            <a:spLocks noChangeArrowheads="1"/>
          </p:cNvSpPr>
          <p:nvPr userDrawn="1"/>
        </p:nvSpPr>
        <p:spPr bwMode="auto">
          <a:xfrm>
            <a:off x="0" y="2553183"/>
            <a:ext cx="9139533" cy="16868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91373" tIns="45688" rIns="91373" bIns="45688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14" name="Line 31"/>
          <p:cNvSpPr>
            <a:spLocks noChangeShapeType="1"/>
          </p:cNvSpPr>
          <p:nvPr userDrawn="1"/>
        </p:nvSpPr>
        <p:spPr bwMode="auto">
          <a:xfrm>
            <a:off x="0" y="4334995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15" name="Line 31"/>
          <p:cNvSpPr>
            <a:spLocks noChangeShapeType="1"/>
          </p:cNvSpPr>
          <p:nvPr userDrawn="1"/>
        </p:nvSpPr>
        <p:spPr bwMode="auto">
          <a:xfrm>
            <a:off x="0" y="2464277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8188" y="5863812"/>
            <a:ext cx="1023149" cy="85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711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353FF-4C2A-44F8-B71F-61AC8CE1D1B5}" type="datetime1">
              <a:rPr lang="th-TH" smtClean="0"/>
              <a:pPr/>
              <a:t>03/05/66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79813711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5635A-7B5E-473F-A317-4FE1B221EF75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77383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64498-E549-4427-81FF-FD904545BCD0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Rectangle 9"/>
          <p:cNvSpPr>
            <a:spLocks noChangeArrowheads="1"/>
          </p:cNvSpPr>
          <p:nvPr userDrawn="1"/>
        </p:nvSpPr>
        <p:spPr bwMode="auto">
          <a:xfrm>
            <a:off x="0" y="2553183"/>
            <a:ext cx="9139533" cy="16868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91373" tIns="45688" rIns="91373" bIns="45688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14" name="Line 31"/>
          <p:cNvSpPr>
            <a:spLocks noChangeShapeType="1"/>
          </p:cNvSpPr>
          <p:nvPr userDrawn="1"/>
        </p:nvSpPr>
        <p:spPr bwMode="auto">
          <a:xfrm>
            <a:off x="0" y="4334995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15" name="Line 31"/>
          <p:cNvSpPr>
            <a:spLocks noChangeShapeType="1"/>
          </p:cNvSpPr>
          <p:nvPr userDrawn="1"/>
        </p:nvSpPr>
        <p:spPr bwMode="auto">
          <a:xfrm>
            <a:off x="0" y="2464277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pic>
        <p:nvPicPr>
          <p:cNvPr id="3" name="รูปภาพ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6676" y="6110712"/>
            <a:ext cx="726179" cy="610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26642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2617-D976-4EE3-9768-93CCE6EDAE52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299257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59EAC-16F2-4CCC-93A3-6138FDBD894C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00915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9FAAF-C56C-4617-91EF-5AE6685BEB97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54045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8FDD-EB6A-4091-9663-65F32D7911FD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09820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C0102-7F18-45F4-B535-21913A9E6F23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4599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3BB7-32C2-4C42-8966-B3B8FDF9230B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28555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7254A-5AF2-41F7-BB95-693DBAE227E8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21039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4A9B2-6481-4745-8F89-4FE6B3790002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015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27653-8E4B-4795-82B7-D8B8A9EEB3B4}" type="datetime1">
              <a:rPr lang="th-TH" smtClean="0"/>
              <a:pPr/>
              <a:t>03/05/66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5961236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528BD-1B4F-4253-8589-20C0D726F86E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059070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DA88-4179-4975-B710-E91B5F6F3D4C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304869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0B9E6-034C-4BA0-98D8-C4CBDFB2B039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F2E25-8E45-41F0-BDA3-46AB86B4F164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878852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36EB2-CB15-4B41-A189-5280F277F7DB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CEED8-824E-4FC3-8607-37318B4DC9B9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79973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0B500-3BA5-4F0C-94E8-277A85EA3B91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FCAE3-AAC9-4BBB-A6C8-A758E1F27A4B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22717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2E9DE-BAEB-4E7D-9C5E-BDE57D5FAF5A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53F16-9948-4F97-92D9-318648C7F4A1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820147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2C7B8-61DE-4B96-A208-17DC5B82CFBD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25264-10E0-4C5A-90E1-21B42AA773BA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62205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8337A-E0AD-49B8-8BD3-EBC337BEB949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E6DF1-7540-44B2-832E-9BC7DD1BE557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07483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9CB52-EF8C-48E2-B322-19C0143FC7FD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0B96D-DA61-4DFF-B44B-99BC63D75995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30794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352C8-C076-4449-AE41-2D3CC3DA3613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E1370-6DC0-42CF-8B2D-9A87E50895F0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930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31"/>
          <p:cNvSpPr>
            <a:spLocks noChangeShapeType="1"/>
          </p:cNvSpPr>
          <p:nvPr userDrawn="1"/>
        </p:nvSpPr>
        <p:spPr bwMode="auto">
          <a:xfrm>
            <a:off x="0" y="4011534"/>
            <a:ext cx="9148467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1982" y="1972624"/>
            <a:ext cx="1424502" cy="1192136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4467" y="3259762"/>
            <a:ext cx="9144000" cy="68052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2E2E9C"/>
                </a:solidFill>
              </a:rPr>
              <a:t>MAKE</a:t>
            </a:r>
            <a:r>
              <a:rPr lang="en-US" b="1" dirty="0">
                <a:solidFill>
                  <a:srgbClr val="2E2E9C"/>
                </a:solidFill>
              </a:rPr>
              <a:t> SIMPLE </a:t>
            </a:r>
            <a:r>
              <a:rPr lang="en-US" sz="1400" b="1" dirty="0">
                <a:solidFill>
                  <a:srgbClr val="2E2E9C"/>
                </a:solidFill>
              </a:rPr>
              <a:t>BE</a:t>
            </a:r>
            <a:r>
              <a:rPr lang="en-US" b="1" dirty="0">
                <a:solidFill>
                  <a:srgbClr val="2E2E9C"/>
                </a:solidFill>
              </a:rPr>
              <a:t> MODERN</a:t>
            </a:r>
            <a:endParaRPr lang="th-TH" b="1" dirty="0">
              <a:solidFill>
                <a:srgbClr val="2E2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720715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2FB6D-FC58-454E-9991-1D7CDD760237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56432-FCB0-46F1-A7A6-7D5FB00502EC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48324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D2E36-AD49-4EE1-B342-41FC4B248C07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428F6-62CA-4CE8-86A9-379D3D39131D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804178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6D307-B32C-43E3-9822-8EBE0B0409D4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B8369-36BE-4199-8F35-B853846DEEC5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361620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1"/>
          <p:cNvSpPr>
            <a:spLocks noChangeShapeType="1"/>
          </p:cNvSpPr>
          <p:nvPr userDrawn="1"/>
        </p:nvSpPr>
        <p:spPr bwMode="auto">
          <a:xfrm>
            <a:off x="0" y="4011613"/>
            <a:ext cx="9148763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373" tIns="45688" rIns="91373" bIns="45688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h-TH">
              <a:solidFill>
                <a:prstClr val="black"/>
              </a:solidFill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4763" y="3259138"/>
            <a:ext cx="9144000" cy="6810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>
                <a:solidFill>
                  <a:srgbClr val="2E2E9C"/>
                </a:solidFill>
              </a:rPr>
              <a:t>MAKE</a:t>
            </a:r>
            <a:r>
              <a:rPr lang="en-US" b="1" dirty="0">
                <a:solidFill>
                  <a:srgbClr val="2E2E9C"/>
                </a:solidFill>
              </a:rPr>
              <a:t> SIMPLE </a:t>
            </a:r>
            <a:r>
              <a:rPr lang="en-US" sz="1400" b="1" dirty="0">
                <a:solidFill>
                  <a:srgbClr val="2E2E9C"/>
                </a:solidFill>
              </a:rPr>
              <a:t>BE</a:t>
            </a:r>
            <a:r>
              <a:rPr lang="en-US" b="1" dirty="0">
                <a:solidFill>
                  <a:srgbClr val="2E2E9C"/>
                </a:solidFill>
              </a:rPr>
              <a:t> MODERN</a:t>
            </a:r>
            <a:endParaRPr lang="th-TH" b="1" dirty="0">
              <a:solidFill>
                <a:srgbClr val="2E2E9C"/>
              </a:solidFill>
            </a:endParaRPr>
          </a:p>
        </p:txBody>
      </p:sp>
      <p:pic>
        <p:nvPicPr>
          <p:cNvPr id="5" name="Picture 2" descr="C:\Users\ASUS\Desktop\148083353880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41686" y="2015231"/>
            <a:ext cx="1314404" cy="11052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19197645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2FE45-BC14-445C-9DC0-BDAAD02ED0B1}" type="datetime1">
              <a:rPr lang="th-TH" smtClean="0"/>
              <a:pPr>
                <a:defRPr/>
              </a:pPr>
              <a:t>03/05/66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FBAE4-F3BC-4456-B2C0-5CF442142172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17777685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7F3F3-09DF-4154-BAD5-0D4E66BF9E5B}" type="datetime1">
              <a:rPr lang="th-TH" smtClean="0"/>
              <a:pPr>
                <a:defRPr/>
              </a:pPr>
              <a:t>03/05/66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ABB75-99CC-42AF-9030-2BB2B6E1A970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36063863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7DB77-AFB8-455A-82A3-B04E0EBADF2B}" type="datetime1">
              <a:rPr lang="th-TH" smtClean="0"/>
              <a:pPr>
                <a:defRPr/>
              </a:pPr>
              <a:t>03/05/66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EE43D-5965-406D-9D29-4B64C033E3AC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44568144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785AF-CEBA-4246-A3CC-A4465BD1EBBE}" type="datetime1">
              <a:rPr lang="th-TH" smtClean="0"/>
              <a:pPr>
                <a:defRPr/>
              </a:pPr>
              <a:t>03/05/66</a:t>
            </a:fld>
            <a:endParaRPr lang="th-TH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FB44D-E980-47AD-91D0-7B051B072AE8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26345541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05FAF-EA1E-478F-AD03-E99F102530C6}" type="datetime1">
              <a:rPr lang="th-TH" smtClean="0"/>
              <a:pPr>
                <a:defRPr/>
              </a:pPr>
              <a:t>03/05/66</a:t>
            </a:fld>
            <a:endParaRPr lang="th-TH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016FA-844A-4CFA-91B2-36CAA938AB40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65025832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14388-0454-4F16-97F5-5746348518D7}" type="datetime1">
              <a:rPr lang="th-TH" smtClean="0"/>
              <a:pPr>
                <a:defRPr/>
              </a:pPr>
              <a:t>03/05/66</a:t>
            </a:fld>
            <a:endParaRPr lang="th-TH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20415-83B3-4EE4-A113-B50C6DC1A6D2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59561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04C6A-2A0B-40F0-99FB-A0AB00544F64}" type="datetime1">
              <a:rPr lang="th-TH" smtClean="0"/>
              <a:pPr/>
              <a:t>03/05/66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A9F2-2492-46A5-87B6-CCF9E90923B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98821090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996BE-7E04-4899-83D6-D4231DC54020}" type="datetime1">
              <a:rPr lang="th-TH" smtClean="0"/>
              <a:pPr>
                <a:defRPr/>
              </a:pPr>
              <a:t>03/05/66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C23D6-B931-49B9-A290-E14DBA84EFF3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6401141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ED668-50DD-455F-BCEF-ACD395E7C2BF}" type="datetime1">
              <a:rPr lang="th-TH" smtClean="0"/>
              <a:pPr>
                <a:defRPr/>
              </a:pPr>
              <a:t>03/05/66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48E0E-0179-497D-8E78-0B5B9C60EFAD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61812072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96774-2BFA-4621-A7B4-4D683FE52C95}" type="datetime1">
              <a:rPr lang="th-TH" smtClean="0"/>
              <a:pPr>
                <a:defRPr/>
              </a:pPr>
              <a:t>03/05/66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2F987-321C-45C9-8BA7-ACF67FCBB19E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93728045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9C1C9-9425-4CE5-86A5-B7C2DDA0E189}" type="datetime1">
              <a:rPr lang="th-TH" smtClean="0"/>
              <a:pPr>
                <a:defRPr/>
              </a:pPr>
              <a:t>03/05/66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75342-CE4A-4478-A589-BB0370D14AC8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14365134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64498-E549-4427-81FF-FD904545BCD0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Rectangle 9"/>
          <p:cNvSpPr>
            <a:spLocks noChangeArrowheads="1"/>
          </p:cNvSpPr>
          <p:nvPr userDrawn="1"/>
        </p:nvSpPr>
        <p:spPr bwMode="auto">
          <a:xfrm>
            <a:off x="0" y="2553183"/>
            <a:ext cx="9139533" cy="16868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91373" tIns="45688" rIns="91373" bIns="45688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14" name="Line 31"/>
          <p:cNvSpPr>
            <a:spLocks noChangeShapeType="1"/>
          </p:cNvSpPr>
          <p:nvPr userDrawn="1"/>
        </p:nvSpPr>
        <p:spPr bwMode="auto">
          <a:xfrm>
            <a:off x="0" y="4334995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15" name="Line 31"/>
          <p:cNvSpPr>
            <a:spLocks noChangeShapeType="1"/>
          </p:cNvSpPr>
          <p:nvPr userDrawn="1"/>
        </p:nvSpPr>
        <p:spPr bwMode="auto">
          <a:xfrm>
            <a:off x="0" y="2464277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6001" y="5868537"/>
            <a:ext cx="971998" cy="817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485449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2617-D976-4EE3-9768-93CCE6EDAE52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341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59EAC-16F2-4CCC-93A3-6138FDBD894C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261764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9FAAF-C56C-4617-91EF-5AE6685BEB97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989384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8FDD-EB6A-4091-9663-65F32D7911FD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24717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C0102-7F18-45F4-B535-21913A9E6F23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114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F743-E443-4556-BB9A-EABFA0EC5A6E}" type="datetime1">
              <a:rPr lang="th-TH" smtClean="0"/>
              <a:pPr/>
              <a:t>03/05/66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A9F2-2492-46A5-87B6-CCF9E90923B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8684249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3BB7-32C2-4C42-8966-B3B8FDF9230B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657644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7254A-5AF2-41F7-BB95-693DBAE227E8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686097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4A9B2-6481-4745-8F89-4FE6B3790002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056790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528BD-1B4F-4253-8589-20C0D726F86E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941780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DA88-4179-4975-B710-E91B5F6F3D4C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481035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64498-E549-4427-81FF-FD904545BCD0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Rectangle 9"/>
          <p:cNvSpPr>
            <a:spLocks noChangeArrowheads="1"/>
          </p:cNvSpPr>
          <p:nvPr userDrawn="1"/>
        </p:nvSpPr>
        <p:spPr bwMode="auto">
          <a:xfrm>
            <a:off x="0" y="2553183"/>
            <a:ext cx="9139533" cy="16868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91373" tIns="45688" rIns="91373" bIns="45688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14" name="Line 31"/>
          <p:cNvSpPr>
            <a:spLocks noChangeShapeType="1"/>
          </p:cNvSpPr>
          <p:nvPr userDrawn="1"/>
        </p:nvSpPr>
        <p:spPr bwMode="auto">
          <a:xfrm>
            <a:off x="0" y="4334995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15" name="Line 31"/>
          <p:cNvSpPr>
            <a:spLocks noChangeShapeType="1"/>
          </p:cNvSpPr>
          <p:nvPr userDrawn="1"/>
        </p:nvSpPr>
        <p:spPr bwMode="auto">
          <a:xfrm>
            <a:off x="0" y="2464277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pic>
        <p:nvPicPr>
          <p:cNvPr id="2050" name="Picture 2" descr="C:\Users\OPDC\Desktop\logo กพร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3677" y="6021288"/>
            <a:ext cx="836645" cy="703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5563013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3433B-8C81-49EF-B24D-0032DC7EB6F5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3AA-8845-4AAA-8DCD-945F174AEA28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03070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AB5F-25FC-495A-983C-BC1076A5ED6D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3AA-8845-4AAA-8DCD-945F174AEA28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986337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B0066-04E5-4A74-BD30-FE0EA2E51605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3AA-8845-4AAA-8DCD-945F174AEA28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681134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73BE9-49A9-45FE-82FC-B25E6CFD3E53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3AA-8845-4AAA-8DCD-945F174AEA28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2160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AA94B-2392-40A7-B45B-2CAA897F6E55}" type="datetime1">
              <a:rPr lang="th-TH" smtClean="0"/>
              <a:pPr/>
              <a:t>03/05/66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A9F2-2492-46A5-87B6-CCF9E90923B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64437031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84097-52D1-44AB-9FC1-C1855C65B51B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3AA-8845-4AAA-8DCD-945F174AEA28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590582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550D-7D7F-494E-B859-1509FEBB296A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3AA-8845-4AAA-8DCD-945F174AEA28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928665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57E68-18AE-4D8E-94EF-06A4AD7030F8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3AA-8845-4AAA-8DCD-945F174AEA28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19209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30E0-A720-4E27-941A-4A3D55B65889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3AA-8845-4AAA-8DCD-945F174AEA28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379837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E899-FB3A-4301-B891-110B2CA63B03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3AA-8845-4AAA-8DCD-945F174AEA28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43909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7545E-75AB-4247-9621-094815EEC81E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3AA-8845-4AAA-8DCD-945F174AEA28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32369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6664A-2CA0-4FF5-B1A3-1E9BD60B4130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3AA-8845-4AAA-8DCD-945F174AEA28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702221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23125" y="6580188"/>
            <a:ext cx="1905000" cy="263525"/>
          </a:xfrm>
        </p:spPr>
        <p:txBody>
          <a:bodyPr/>
          <a:lstStyle>
            <a:lvl1pPr>
              <a:defRPr>
                <a:solidFill>
                  <a:srgbClr val="333333">
                    <a:lumMod val="50000"/>
                  </a:srgb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64A3CF80-42C4-4CBB-9483-FD53CA570A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969457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DB7BE-6BE3-4BDC-8882-6E42F88622EB}" type="datetime1">
              <a:rPr lang="th-TH" smtClean="0"/>
              <a:t>03/05/66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03AA-8845-4AAA-8DCD-945F174AEA2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465986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90056-6694-4A49-A081-C2A5CC7E9F80}" type="datetime1">
              <a:rPr lang="th-TH" smtClean="0"/>
              <a:pPr/>
              <a:t>03/05/66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A9F2-2492-46A5-87B6-CCF9E90923B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204708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E9B0D-7E75-4F39-949D-7672AD41205E}" type="datetime1">
              <a:rPr lang="th-TH" smtClean="0"/>
              <a:pPr/>
              <a:t>03/05/66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A9F2-2492-46A5-87B6-CCF9E90923B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938946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34D6-3A50-4A42-8746-18ADED2FF3C0}" type="datetime1">
              <a:rPr lang="th-TH" smtClean="0"/>
              <a:pPr/>
              <a:t>03/05/66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A9F2-2492-46A5-87B6-CCF9E90923B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345765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B6F7C-3B57-40C8-B600-8ADAEF66ADE5}" type="datetime1">
              <a:rPr lang="th-TH" smtClean="0"/>
              <a:pPr/>
              <a:t>03/05/66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A9F2-2492-46A5-87B6-CCF9E90923B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68325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4DA92-B562-450A-90ED-AC934D218038}" type="datetime1">
              <a:rPr lang="th-TH" smtClean="0"/>
              <a:pPr/>
              <a:t>03/05/66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586783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30DD-FCD1-4ABF-AE2C-953C5B48212F}" type="datetime1">
              <a:rPr lang="th-TH" smtClean="0"/>
              <a:pPr/>
              <a:t>03/05/66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A9F2-2492-46A5-87B6-CCF9E90923B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959912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E95A-089C-4337-8B92-949BE8539C32}" type="datetime1">
              <a:rPr lang="th-TH" smtClean="0"/>
              <a:pPr/>
              <a:t>03/05/66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A9F2-2492-46A5-87B6-CCF9E90923B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362002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AA35-6060-4B0C-9396-0E8034EC2FE9}" type="datetime1">
              <a:rPr lang="th-TH" smtClean="0"/>
              <a:pPr/>
              <a:t>03/05/66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A9F2-2492-46A5-87B6-CCF9E90923B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919888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32FAC-06D3-4391-A0EE-A862B6DF2CF9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Rectangle 9"/>
          <p:cNvSpPr>
            <a:spLocks noChangeArrowheads="1"/>
          </p:cNvSpPr>
          <p:nvPr userDrawn="1"/>
        </p:nvSpPr>
        <p:spPr bwMode="auto">
          <a:xfrm>
            <a:off x="0" y="2553183"/>
            <a:ext cx="9139533" cy="16868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91373" tIns="45688" rIns="91373" bIns="45688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14" name="Line 31"/>
          <p:cNvSpPr>
            <a:spLocks noChangeShapeType="1"/>
          </p:cNvSpPr>
          <p:nvPr userDrawn="1"/>
        </p:nvSpPr>
        <p:spPr bwMode="auto">
          <a:xfrm>
            <a:off x="0" y="4334995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15" name="Line 31"/>
          <p:cNvSpPr>
            <a:spLocks noChangeShapeType="1"/>
          </p:cNvSpPr>
          <p:nvPr userDrawn="1"/>
        </p:nvSpPr>
        <p:spPr bwMode="auto">
          <a:xfrm>
            <a:off x="0" y="2464277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8188" y="5863812"/>
            <a:ext cx="1023149" cy="85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8620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4DA92-B562-450A-90ED-AC934D218038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9511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399F-19C1-4E6C-B48C-6C9DDB6FE651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9623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82B6B-34DB-474F-9141-4AF510418B1E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5358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FBCB3-A48A-414C-8D85-7385B8415977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5324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62AF9-150A-4DD7-AF07-5BADC9122A0D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881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1D53-9AC1-4BFC-B7B8-90914CB418CA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425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399F-19C1-4E6C-B48C-6C9DDB6FE651}" type="datetime1">
              <a:rPr lang="th-TH" smtClean="0"/>
              <a:pPr/>
              <a:t>03/05/66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6655459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1C766-5E91-47E8-8BB2-32AF98DDCCCD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1109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3BD37-9B22-4F2E-A679-E542D044F1D7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3908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353FF-4C2A-44F8-B71F-61AC8CE1D1B5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4711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27653-8E4B-4795-82B7-D8B8A9EEB3B4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3816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 userDrawn="1"/>
        </p:nvSpPr>
        <p:spPr bwMode="auto">
          <a:xfrm>
            <a:off x="0" y="2552700"/>
            <a:ext cx="9139238" cy="16875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91373" tIns="45688" rIns="91373" bIns="45688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3" name="Line 31"/>
          <p:cNvSpPr>
            <a:spLocks noChangeShapeType="1"/>
          </p:cNvSpPr>
          <p:nvPr userDrawn="1"/>
        </p:nvSpPr>
        <p:spPr bwMode="auto">
          <a:xfrm>
            <a:off x="0" y="4335463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4" name="Line 31"/>
          <p:cNvSpPr>
            <a:spLocks noChangeShapeType="1"/>
          </p:cNvSpPr>
          <p:nvPr userDrawn="1"/>
        </p:nvSpPr>
        <p:spPr bwMode="auto">
          <a:xfrm>
            <a:off x="0" y="2463800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pic>
        <p:nvPicPr>
          <p:cNvPr id="5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650" y="5864225"/>
            <a:ext cx="1023938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40D5F-113E-40D8-9ECD-39334D898E43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26884-3247-4465-8A40-318B0367F3B2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6081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6109C-6CA0-4F81-A04D-0A54382328BC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D2C96-2663-4921-B60C-463E375FFCB3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221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4EE66-F5AB-4E42-88FF-F55207F62750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E33B26-EAEC-4BBE-A4D0-FFDB2AA8E1AC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0526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AA0C5-176E-49B2-BF89-C60A93ED0296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DADB2-255C-4ADC-AC13-5A95D7C7E672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32393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72A42-5DC3-4295-8AF0-6236871A7C2D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4B390-CA80-445D-99BD-FE1C5FD40705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26913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E1322-38EC-4460-BB9E-039187FDCC0A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85A98-2A19-47FD-ABDF-706435881CC4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6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82B6B-34DB-474F-9141-4AF510418B1E}" type="datetime1">
              <a:rPr lang="th-TH" smtClean="0"/>
              <a:pPr/>
              <a:t>03/05/66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6710758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F3A35-A18B-4A98-8191-B65F01FBF22B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F7BCF-07C0-42FD-A1A2-3FDF1799107C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95712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AE89D-F00D-41A8-9801-CA3C559CCEBE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8285F-31A4-4905-A143-1F7C81CC89B9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815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7A156-7EDA-4728-9ADC-DD13E267193B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6100A-E5DC-4127-926F-E6AF3C8C106B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209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61213-6F39-4DDE-93AF-5A0F7D27FA21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FEA63-5EF5-4EDE-A604-2F4C039ECF00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60584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49B9C-75DE-435B-A3A4-BA1A4D37604A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B78E7-ED2C-489C-9CAB-D0204C95E5CD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4003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 userDrawn="1"/>
        </p:nvSpPr>
        <p:spPr bwMode="auto">
          <a:xfrm>
            <a:off x="0" y="2552700"/>
            <a:ext cx="9139238" cy="16875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91373" tIns="45688" rIns="91373" bIns="45688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3" name="Line 31"/>
          <p:cNvSpPr>
            <a:spLocks noChangeShapeType="1"/>
          </p:cNvSpPr>
          <p:nvPr userDrawn="1"/>
        </p:nvSpPr>
        <p:spPr bwMode="auto">
          <a:xfrm>
            <a:off x="0" y="4335463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373" tIns="45688" rIns="91373" bIns="45688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h-TH">
              <a:solidFill>
                <a:prstClr val="black"/>
              </a:solidFill>
              <a:cs typeface="Angsana New" pitchFamily="18" charset="-34"/>
            </a:endParaRPr>
          </a:p>
        </p:txBody>
      </p:sp>
      <p:sp>
        <p:nvSpPr>
          <p:cNvPr id="4" name="Line 31"/>
          <p:cNvSpPr>
            <a:spLocks noChangeShapeType="1"/>
          </p:cNvSpPr>
          <p:nvPr userDrawn="1"/>
        </p:nvSpPr>
        <p:spPr bwMode="auto">
          <a:xfrm>
            <a:off x="0" y="2463800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373" tIns="45688" rIns="91373" bIns="45688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h-TH">
              <a:solidFill>
                <a:prstClr val="black"/>
              </a:solidFill>
              <a:cs typeface="Angsana New" pitchFamily="18" charset="-34"/>
            </a:endParaRPr>
          </a:p>
        </p:txBody>
      </p:sp>
      <p:pic>
        <p:nvPicPr>
          <p:cNvPr id="5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650" y="5864225"/>
            <a:ext cx="1023938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8D5E5-5505-47DA-A37C-740F53711784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8D81C-4C64-4A84-89F1-44BD393D6724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59823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A5154-2CDF-451F-A5ED-455166B0AE53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111DA-DB8F-4224-9293-F17DDE70E299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04117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45A23-5278-4F45-8A68-ACEE75919035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40DF3-5396-4FA3-8648-B2C14B45043C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7368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06C53-E1FB-4BF8-8CFE-25E22CB90E3C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BAB09-0774-4083-995A-BB05603E58E6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86846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A076B-DCC5-41D6-A213-3B81D979F084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0AE66-5E64-49F8-9C93-0C573299E1FD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878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FBCB3-A48A-414C-8D85-7385B8415977}" type="datetime1">
              <a:rPr lang="th-TH" smtClean="0"/>
              <a:pPr/>
              <a:t>03/05/66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184450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E4E80-88BA-4780-A5B0-C8D3E9CCEA5E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D6CEA-B8ED-42F9-91A0-FCE71A3768B2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99877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2AEDC-0946-4B58-A5F8-C15421E67CD5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17A68-604A-4565-ADA8-786415FDD0C4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73180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7E649-4AD8-4521-8399-3CA268C99D3A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12036-EEEE-4C8C-BCC6-27EC91FAD7B4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12521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67C20-B10A-450F-BEEF-3CFDEB02C726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27C35-F14F-4E0F-BBA5-A2E283C63930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89492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D0B12-557C-47FF-AEEA-71ECD09A8758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A51A9-58CE-4BF5-861B-881F19B89872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22437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23D84-46FF-45F0-9D52-BABCC34D6810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8CB43-53E6-4ECD-A418-D9DAFFC5C7F4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56020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31"/>
          <p:cNvSpPr>
            <a:spLocks noChangeShapeType="1"/>
          </p:cNvSpPr>
          <p:nvPr userDrawn="1"/>
        </p:nvSpPr>
        <p:spPr bwMode="auto">
          <a:xfrm>
            <a:off x="0" y="4011534"/>
            <a:ext cx="9148467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1982" y="1972624"/>
            <a:ext cx="1424502" cy="1192136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4467" y="3259762"/>
            <a:ext cx="9144000" cy="68052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2E2E9C"/>
                </a:solidFill>
              </a:rPr>
              <a:t>MAKE</a:t>
            </a:r>
            <a:r>
              <a:rPr lang="en-US" b="1" dirty="0">
                <a:solidFill>
                  <a:srgbClr val="2E2E9C"/>
                </a:solidFill>
              </a:rPr>
              <a:t> SIMPLE </a:t>
            </a:r>
            <a:r>
              <a:rPr lang="en-US" sz="1400" b="1" dirty="0">
                <a:solidFill>
                  <a:srgbClr val="2E2E9C"/>
                </a:solidFill>
              </a:rPr>
              <a:t>BE</a:t>
            </a:r>
            <a:r>
              <a:rPr lang="en-US" b="1" dirty="0">
                <a:solidFill>
                  <a:srgbClr val="2E2E9C"/>
                </a:solidFill>
              </a:rPr>
              <a:t> MODERN</a:t>
            </a:r>
            <a:endParaRPr lang="th-TH" b="1" dirty="0">
              <a:solidFill>
                <a:srgbClr val="2E2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83932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04C6A-2A0B-40F0-99FB-A0AB00544F64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A9F2-2492-46A5-87B6-CCF9E90923B1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27387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F743-E443-4556-BB9A-EABFA0EC5A6E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A9F2-2492-46A5-87B6-CCF9E90923B1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50037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AA94B-2392-40A7-B45B-2CAA897F6E55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A9F2-2492-46A5-87B6-CCF9E90923B1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817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62AF9-150A-4DD7-AF07-5BADC9122A0D}" type="datetime1">
              <a:rPr lang="th-TH" smtClean="0"/>
              <a:pPr/>
              <a:t>03/05/66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0513454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90056-6694-4A49-A081-C2A5CC7E9F80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A9F2-2492-46A5-87B6-CCF9E90923B1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9549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E9B0D-7E75-4F39-949D-7672AD41205E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A9F2-2492-46A5-87B6-CCF9E90923B1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55771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34D6-3A50-4A42-8746-18ADED2FF3C0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A9F2-2492-46A5-87B6-CCF9E90923B1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93109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B6F7C-3B57-40C8-B600-8ADAEF66ADE5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A9F2-2492-46A5-87B6-CCF9E90923B1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15345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30DD-FCD1-4ABF-AE2C-953C5B48212F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A9F2-2492-46A5-87B6-CCF9E90923B1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80292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E95A-089C-4337-8B92-949BE8539C32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A9F2-2492-46A5-87B6-CCF9E90923B1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57233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5AA35-6060-4B0C-9396-0E8034EC2FE9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7A9F2-2492-46A5-87B6-CCF9E90923B1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98443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 userDrawn="1"/>
        </p:nvSpPr>
        <p:spPr bwMode="auto">
          <a:xfrm>
            <a:off x="0" y="2552700"/>
            <a:ext cx="9139238" cy="16875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91373" tIns="45688" rIns="91373" bIns="45688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3" name="Line 31"/>
          <p:cNvSpPr>
            <a:spLocks noChangeShapeType="1"/>
          </p:cNvSpPr>
          <p:nvPr userDrawn="1"/>
        </p:nvSpPr>
        <p:spPr bwMode="auto">
          <a:xfrm>
            <a:off x="0" y="4335463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4" name="Line 31"/>
          <p:cNvSpPr>
            <a:spLocks noChangeShapeType="1"/>
          </p:cNvSpPr>
          <p:nvPr userDrawn="1"/>
        </p:nvSpPr>
        <p:spPr bwMode="auto">
          <a:xfrm>
            <a:off x="0" y="2463800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pic>
        <p:nvPicPr>
          <p:cNvPr id="5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650" y="5864225"/>
            <a:ext cx="1023938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17295-DDA0-4803-85ED-ACCEFA6DBA04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8F232-489C-469B-8034-972F8E78B505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13631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B4307-A770-48D0-BE28-CE3EDDE7D15A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55EAC-A994-4A00-8495-5CB0DB1524E8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57814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0B303-2CE6-449C-BBB4-88CB50DFB930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054F9-1656-468E-8751-F9D64E628EEB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3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1D53-9AC1-4BFC-B7B8-90914CB418CA}" type="datetime1">
              <a:rPr lang="th-TH" smtClean="0"/>
              <a:pPr/>
              <a:t>03/05/66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7710317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E31B3-94A4-4B3A-930E-2EA842042839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B19CE-8EBE-4FC6-BC3B-836957DD8115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99597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17E93-FC89-4DBB-946E-219649FD2744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B10F2-DC2D-4F34-888B-3F52EB270389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40237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5FDD0-7236-45EF-96DC-80665AB252B4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9ABB4-9965-4DF3-AF8E-3548DC3E5AEF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12365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C0E18-BEDA-4FAC-A784-2E9B1E98BA18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557BA-DD57-482A-9DCD-16D8B4AF0642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24412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FA8C9-C3B6-4432-8730-4ED879115121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1F631-5206-406B-87BF-48FB250F7234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051027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A62BF-BBCE-4478-9D0C-90843B0CC867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0B537-0868-44E6-AD3F-33EA2E589586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16604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12BE-CC03-4F03-AAA8-B98ADEEA6CDC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782A4-751F-4528-87FC-BE08B9388BAF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01275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531BC-06E5-4E42-9647-327B77706ABA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BD135-F7E3-4DD7-AC64-2167CAED00CA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375588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 userDrawn="1"/>
        </p:nvSpPr>
        <p:spPr bwMode="auto">
          <a:xfrm>
            <a:off x="0" y="2552700"/>
            <a:ext cx="9139238" cy="16875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91373" tIns="45688" rIns="91373" bIns="45688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3" name="Line 31"/>
          <p:cNvSpPr>
            <a:spLocks noChangeShapeType="1"/>
          </p:cNvSpPr>
          <p:nvPr userDrawn="1"/>
        </p:nvSpPr>
        <p:spPr bwMode="auto">
          <a:xfrm>
            <a:off x="0" y="4335463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4" name="Line 31"/>
          <p:cNvSpPr>
            <a:spLocks noChangeShapeType="1"/>
          </p:cNvSpPr>
          <p:nvPr userDrawn="1"/>
        </p:nvSpPr>
        <p:spPr bwMode="auto">
          <a:xfrm>
            <a:off x="0" y="2463800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pic>
        <p:nvPicPr>
          <p:cNvPr id="5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650" y="5864225"/>
            <a:ext cx="1023938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E7904-7278-4B47-89C8-06F41FC67FE0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00F6F-22D1-4065-BA9D-6BB022E30523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17579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AC240-34F6-43D3-B375-3BD96439261F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76078-934B-437E-9D2D-D1D9A3F91059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062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1C766-5E91-47E8-8BB2-32AF98DDCCCD}" type="datetime1">
              <a:rPr lang="th-TH" smtClean="0"/>
              <a:pPr/>
              <a:t>03/05/66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4086210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8C91C-68F1-4A2D-8885-48D2BA6B9763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D3A09-66A7-43A0-BE84-7D32A7227B98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49696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1C42B-51D7-47F8-A817-41A4F988A315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D64EA-9392-4442-B6B3-ADE8CAECDE41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12807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3B222-A01C-4F92-A682-484D11488F18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F0164-DB4B-4B29-8806-41F5503825EB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58554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49D58-488E-432C-8E1D-287139292800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E89CC-E796-42ED-81DA-2628F20D5C78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00564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07C01-2740-4364-BB0C-E801036FDE36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F0B51-A10E-4517-8D4F-938A04C6A77D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11276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80AF0-C681-4B1A-B53F-2FDA3132065E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13E17-5296-4B9E-B79F-D73EDBB5BA4C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40926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E509F-8D5C-4D60-BD1E-CBC39EE89B7C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1321B-AFE7-4D87-9600-046EC12F1837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60206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F6FDC-D88D-420C-A6AB-659F1A81ED26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73537-8CA8-4314-869D-D40E2ABD4B9B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95125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45815-3F1A-4088-BBEC-C3AAE2D1B0A0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E81FA-DF73-4CF8-BDC7-BDDA7E818DC6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61765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 userDrawn="1"/>
        </p:nvSpPr>
        <p:spPr bwMode="auto">
          <a:xfrm>
            <a:off x="0" y="2552700"/>
            <a:ext cx="9139238" cy="16875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91373" tIns="45688" rIns="91373" bIns="45688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3" name="Line 31"/>
          <p:cNvSpPr>
            <a:spLocks noChangeShapeType="1"/>
          </p:cNvSpPr>
          <p:nvPr userDrawn="1"/>
        </p:nvSpPr>
        <p:spPr bwMode="auto">
          <a:xfrm>
            <a:off x="0" y="4335463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</p:spPr>
        <p:txBody>
          <a:bodyPr lIns="91373" tIns="45688" rIns="91373" bIns="45688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h-TH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4" name="Line 31"/>
          <p:cNvSpPr>
            <a:spLocks noChangeShapeType="1"/>
          </p:cNvSpPr>
          <p:nvPr userDrawn="1"/>
        </p:nvSpPr>
        <p:spPr bwMode="auto">
          <a:xfrm>
            <a:off x="0" y="2463800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</p:spPr>
        <p:txBody>
          <a:bodyPr lIns="91373" tIns="45688" rIns="91373" bIns="45688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h-TH">
              <a:solidFill>
                <a:prstClr val="black"/>
              </a:solidFill>
              <a:latin typeface="Arial" pitchFamily="34" charset="0"/>
            </a:endParaRPr>
          </a:p>
        </p:txBody>
      </p:sp>
      <p:pic>
        <p:nvPicPr>
          <p:cNvPr id="5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650" y="5864225"/>
            <a:ext cx="1023938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12C883E6-9E47-4056-B438-98D48BEBFDE3}" type="datetime1">
              <a:rPr lang="th-TH"/>
              <a:pPr>
                <a:defRPr/>
              </a:pPr>
              <a:t>03/05/66</a:t>
            </a:fld>
            <a:endParaRPr lang="th-TH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BDB0030C-5744-44EF-9AAF-C580A2A947BF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63289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3BD37-9B22-4F2E-A679-E542D044F1D7}" type="datetime1">
              <a:rPr lang="th-TH" smtClean="0"/>
              <a:pPr/>
              <a:t>03/05/66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9231048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BD01-7D38-49C6-8407-C1060BCE9813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Rectangle 9"/>
          <p:cNvSpPr>
            <a:spLocks noChangeArrowheads="1"/>
          </p:cNvSpPr>
          <p:nvPr userDrawn="1"/>
        </p:nvSpPr>
        <p:spPr bwMode="auto">
          <a:xfrm>
            <a:off x="0" y="2553183"/>
            <a:ext cx="9139533" cy="16868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91373" tIns="45688" rIns="91373" bIns="45688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14" name="Line 31"/>
          <p:cNvSpPr>
            <a:spLocks noChangeShapeType="1"/>
          </p:cNvSpPr>
          <p:nvPr userDrawn="1"/>
        </p:nvSpPr>
        <p:spPr bwMode="auto">
          <a:xfrm>
            <a:off x="0" y="4334995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15" name="Line 31"/>
          <p:cNvSpPr>
            <a:spLocks noChangeShapeType="1"/>
          </p:cNvSpPr>
          <p:nvPr userDrawn="1"/>
        </p:nvSpPr>
        <p:spPr bwMode="auto">
          <a:xfrm>
            <a:off x="0" y="2464277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8187" y="5808827"/>
            <a:ext cx="1023149" cy="860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86278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1AFC2-B7DF-41C2-AEF7-C2C2C5D93F1A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611213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20232-C358-4FB3-A179-6AED22778774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40279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90497-A346-4BC1-8237-579A9808E260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61801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87BE5-C72C-447A-A33A-679544F939B4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36179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D7DD-BFBE-43A5-8EB5-7DA02847B530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510856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370EA-9ADB-4878-93FB-694C11D2D755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91614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F6D9-BC18-4F2F-BDB9-E891E5B90935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953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FB01-FAE3-43C0-A132-CD059DF2C26A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327488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A9ED5-F89E-4224-AAEB-540720557699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522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9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118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112.xml"/><Relationship Id="rId6" Type="http://schemas.openxmlformats.org/officeDocument/2006/relationships/slideLayout" Target="../slideLayouts/slideLayout117.xml"/><Relationship Id="rId11" Type="http://schemas.openxmlformats.org/officeDocument/2006/relationships/slideLayout" Target="../slideLayouts/slideLayout122.xml"/><Relationship Id="rId5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121.xml"/><Relationship Id="rId4" Type="http://schemas.openxmlformats.org/officeDocument/2006/relationships/slideLayout" Target="../slideLayouts/slideLayout115.xml"/><Relationship Id="rId9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0.xml"/><Relationship Id="rId3" Type="http://schemas.openxmlformats.org/officeDocument/2006/relationships/slideLayout" Target="../slideLayouts/slideLayout125.xml"/><Relationship Id="rId7" Type="http://schemas.openxmlformats.org/officeDocument/2006/relationships/slideLayout" Target="../slideLayouts/slideLayout129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4.xml"/><Relationship Id="rId1" Type="http://schemas.openxmlformats.org/officeDocument/2006/relationships/slideLayout" Target="../slideLayouts/slideLayout123.xml"/><Relationship Id="rId6" Type="http://schemas.openxmlformats.org/officeDocument/2006/relationships/slideLayout" Target="../slideLayouts/slideLayout128.xml"/><Relationship Id="rId11" Type="http://schemas.openxmlformats.org/officeDocument/2006/relationships/slideLayout" Target="../slideLayouts/slideLayout133.xml"/><Relationship Id="rId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32.xml"/><Relationship Id="rId4" Type="http://schemas.openxmlformats.org/officeDocument/2006/relationships/slideLayout" Target="../slideLayouts/slideLayout126.xml"/><Relationship Id="rId9" Type="http://schemas.openxmlformats.org/officeDocument/2006/relationships/slideLayout" Target="../slideLayouts/slideLayout13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1.xml"/><Relationship Id="rId13" Type="http://schemas.openxmlformats.org/officeDocument/2006/relationships/theme" Target="../theme/theme13.xml"/><Relationship Id="rId3" Type="http://schemas.openxmlformats.org/officeDocument/2006/relationships/slideLayout" Target="../slideLayouts/slideLayout136.xml"/><Relationship Id="rId7" Type="http://schemas.openxmlformats.org/officeDocument/2006/relationships/slideLayout" Target="../slideLayouts/slideLayout140.xml"/><Relationship Id="rId12" Type="http://schemas.openxmlformats.org/officeDocument/2006/relationships/slideLayout" Target="../slideLayouts/slideLayout145.xml"/><Relationship Id="rId2" Type="http://schemas.openxmlformats.org/officeDocument/2006/relationships/slideLayout" Target="../slideLayouts/slideLayout135.xml"/><Relationship Id="rId1" Type="http://schemas.openxmlformats.org/officeDocument/2006/relationships/slideLayout" Target="../slideLayouts/slideLayout134.xml"/><Relationship Id="rId6" Type="http://schemas.openxmlformats.org/officeDocument/2006/relationships/slideLayout" Target="../slideLayouts/slideLayout139.xml"/><Relationship Id="rId11" Type="http://schemas.openxmlformats.org/officeDocument/2006/relationships/slideLayout" Target="../slideLayouts/slideLayout144.xml"/><Relationship Id="rId5" Type="http://schemas.openxmlformats.org/officeDocument/2006/relationships/slideLayout" Target="../slideLayouts/slideLayout138.xml"/><Relationship Id="rId10" Type="http://schemas.openxmlformats.org/officeDocument/2006/relationships/slideLayout" Target="../slideLayouts/slideLayout143.xml"/><Relationship Id="rId4" Type="http://schemas.openxmlformats.org/officeDocument/2006/relationships/slideLayout" Target="../slideLayouts/slideLayout137.xml"/><Relationship Id="rId9" Type="http://schemas.openxmlformats.org/officeDocument/2006/relationships/slideLayout" Target="../slideLayouts/slideLayout142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3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48.xml"/><Relationship Id="rId7" Type="http://schemas.openxmlformats.org/officeDocument/2006/relationships/slideLayout" Target="../slideLayouts/slideLayout152.xml"/><Relationship Id="rId12" Type="http://schemas.openxmlformats.org/officeDocument/2006/relationships/slideLayout" Target="../slideLayouts/slideLayout157.xml"/><Relationship Id="rId2" Type="http://schemas.openxmlformats.org/officeDocument/2006/relationships/slideLayout" Target="../slideLayouts/slideLayout147.xml"/><Relationship Id="rId1" Type="http://schemas.openxmlformats.org/officeDocument/2006/relationships/slideLayout" Target="../slideLayouts/slideLayout146.xml"/><Relationship Id="rId6" Type="http://schemas.openxmlformats.org/officeDocument/2006/relationships/slideLayout" Target="../slideLayouts/slideLayout151.xml"/><Relationship Id="rId11" Type="http://schemas.openxmlformats.org/officeDocument/2006/relationships/slideLayout" Target="../slideLayouts/slideLayout156.xml"/><Relationship Id="rId5" Type="http://schemas.openxmlformats.org/officeDocument/2006/relationships/slideLayout" Target="../slideLayouts/slideLayout150.xml"/><Relationship Id="rId10" Type="http://schemas.openxmlformats.org/officeDocument/2006/relationships/slideLayout" Target="../slideLayouts/slideLayout155.xml"/><Relationship Id="rId4" Type="http://schemas.openxmlformats.org/officeDocument/2006/relationships/slideLayout" Target="../slideLayouts/slideLayout149.xml"/><Relationship Id="rId9" Type="http://schemas.openxmlformats.org/officeDocument/2006/relationships/slideLayout" Target="../slideLayouts/slideLayout154.xml"/><Relationship Id="rId14" Type="http://schemas.openxmlformats.org/officeDocument/2006/relationships/image" Target="../media/image9.png"/></Relationships>
</file>

<file path=ppt/slideMasters/_rels/slideMaster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15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slideLayout" Target="../slideLayouts/slideLayout89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3EB6C-0DCF-4FC3-86FA-2257DDE22120}" type="datetime1">
              <a:rPr lang="th-TH" smtClean="0"/>
              <a:pPr/>
              <a:t>03/05/66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CE093-0AC2-4D13-B92F-1971B0C0425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37942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20ECD-60B6-41DF-B883-0BCEE6ABB8D6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779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17" r:id="rId1"/>
    <p:sldLayoutId id="2147485618" r:id="rId2"/>
    <p:sldLayoutId id="2147485619" r:id="rId3"/>
    <p:sldLayoutId id="2147485620" r:id="rId4"/>
    <p:sldLayoutId id="2147485621" r:id="rId5"/>
    <p:sldLayoutId id="2147485622" r:id="rId6"/>
    <p:sldLayoutId id="2147485623" r:id="rId7"/>
    <p:sldLayoutId id="2147485624" r:id="rId8"/>
    <p:sldLayoutId id="2147485625" r:id="rId9"/>
    <p:sldLayoutId id="2147485626" r:id="rId10"/>
    <p:sldLayoutId id="214748562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05552FF-31EC-4BFA-9F89-F1B7877755FE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25886A1-88CB-439E-814B-568755D179D1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4763" y="44450"/>
            <a:ext cx="9139237" cy="4667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91373" tIns="45688" rIns="91373" bIns="45688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1032" name="Line 31"/>
          <p:cNvSpPr>
            <a:spLocks noChangeShapeType="1"/>
          </p:cNvSpPr>
          <p:nvPr/>
        </p:nvSpPr>
        <p:spPr bwMode="auto">
          <a:xfrm>
            <a:off x="0" y="534988"/>
            <a:ext cx="9148763" cy="0"/>
          </a:xfrm>
          <a:prstGeom prst="line">
            <a:avLst/>
          </a:prstGeom>
          <a:noFill/>
          <a:ln w="57150">
            <a:solidFill>
              <a:srgbClr val="003399"/>
            </a:solidFill>
            <a:round/>
            <a:headEnd/>
            <a:tailEnd/>
          </a:ln>
        </p:spPr>
        <p:txBody>
          <a:bodyPr lIns="91373" tIns="45688" rIns="91373" bIns="45688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cs typeface="Angsana New" pitchFamily="18" charset="-34"/>
            </a:endParaRPr>
          </a:p>
        </p:txBody>
      </p:sp>
      <p:sp>
        <p:nvSpPr>
          <p:cNvPr id="1033" name="Line 31"/>
          <p:cNvSpPr>
            <a:spLocks noChangeShapeType="1"/>
          </p:cNvSpPr>
          <p:nvPr/>
        </p:nvSpPr>
        <p:spPr bwMode="auto">
          <a:xfrm>
            <a:off x="0" y="19050"/>
            <a:ext cx="9148763" cy="0"/>
          </a:xfrm>
          <a:prstGeom prst="line">
            <a:avLst/>
          </a:prstGeom>
          <a:noFill/>
          <a:ln w="57150">
            <a:solidFill>
              <a:srgbClr val="003399"/>
            </a:solidFill>
            <a:round/>
            <a:headEnd/>
            <a:tailEnd/>
          </a:ln>
        </p:spPr>
        <p:txBody>
          <a:bodyPr lIns="91373" tIns="45688" rIns="91373" bIns="45688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cs typeface="Angsana New" pitchFamily="18" charset="-34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2550" y="190500"/>
            <a:ext cx="7842250" cy="381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2" name="Picture 2" descr="C:\Users\ASUS\Desktop\1480833538801.pn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526240" y="37904"/>
            <a:ext cx="575141" cy="4836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72684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773" r:id="rId1"/>
    <p:sldLayoutId id="2147485774" r:id="rId2"/>
    <p:sldLayoutId id="2147485775" r:id="rId3"/>
    <p:sldLayoutId id="2147485776" r:id="rId4"/>
    <p:sldLayoutId id="2147485777" r:id="rId5"/>
    <p:sldLayoutId id="2147485778" r:id="rId6"/>
    <p:sldLayoutId id="2147485779" r:id="rId7"/>
    <p:sldLayoutId id="2147485780" r:id="rId8"/>
    <p:sldLayoutId id="2147485781" r:id="rId9"/>
    <p:sldLayoutId id="2147485782" r:id="rId10"/>
    <p:sldLayoutId id="2147485783" r:id="rId11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01DF978-5D60-4C4A-842E-8AE8ADD0B76C}" type="datetime1">
              <a:rPr lang="th-TH" smtClean="0"/>
              <a:pPr>
                <a:defRPr/>
              </a:pPr>
              <a:t>03/05/66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97EFCA9-0AE6-4B17-809D-B68C44485FBF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7350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785" r:id="rId1"/>
    <p:sldLayoutId id="2147485786" r:id="rId2"/>
    <p:sldLayoutId id="2147485787" r:id="rId3"/>
    <p:sldLayoutId id="2147485788" r:id="rId4"/>
    <p:sldLayoutId id="2147485789" r:id="rId5"/>
    <p:sldLayoutId id="2147485790" r:id="rId6"/>
    <p:sldLayoutId id="2147485791" r:id="rId7"/>
    <p:sldLayoutId id="2147485792" r:id="rId8"/>
    <p:sldLayoutId id="2147485793" r:id="rId9"/>
    <p:sldLayoutId id="2147485794" r:id="rId10"/>
    <p:sldLayoutId id="214748579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20ECD-60B6-41DF-B883-0BCEE6ABB8D6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966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799" r:id="rId1"/>
    <p:sldLayoutId id="2147485800" r:id="rId2"/>
    <p:sldLayoutId id="2147485801" r:id="rId3"/>
    <p:sldLayoutId id="2147485802" r:id="rId4"/>
    <p:sldLayoutId id="2147485803" r:id="rId5"/>
    <p:sldLayoutId id="2147485804" r:id="rId6"/>
    <p:sldLayoutId id="2147485805" r:id="rId7"/>
    <p:sldLayoutId id="2147485806" r:id="rId8"/>
    <p:sldLayoutId id="2147485807" r:id="rId9"/>
    <p:sldLayoutId id="2147485808" r:id="rId10"/>
    <p:sldLayoutId id="2147485809" r:id="rId11"/>
    <p:sldLayoutId id="214748581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908DA-25AC-4D59-A681-BE9731928FDD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61802" y="648300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C7D103AA-8845-4AAA-8DCD-945F174AEA28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4467" y="43949"/>
            <a:ext cx="9139533" cy="6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91373" tIns="45688" rIns="91373" bIns="45688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8" name="Line 31"/>
          <p:cNvSpPr>
            <a:spLocks noChangeShapeType="1"/>
          </p:cNvSpPr>
          <p:nvPr/>
        </p:nvSpPr>
        <p:spPr bwMode="auto">
          <a:xfrm>
            <a:off x="0" y="680521"/>
            <a:ext cx="9148467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9" name="Line 31"/>
          <p:cNvSpPr>
            <a:spLocks noChangeShapeType="1"/>
          </p:cNvSpPr>
          <p:nvPr/>
        </p:nvSpPr>
        <p:spPr bwMode="auto">
          <a:xfrm>
            <a:off x="0" y="19813"/>
            <a:ext cx="9148467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2550" y="191022"/>
            <a:ext cx="7842250" cy="3810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4" y="44624"/>
            <a:ext cx="683568" cy="574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754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812" r:id="rId1"/>
    <p:sldLayoutId id="2147485813" r:id="rId2"/>
    <p:sldLayoutId id="2147485814" r:id="rId3"/>
    <p:sldLayoutId id="2147485815" r:id="rId4"/>
    <p:sldLayoutId id="2147485816" r:id="rId5"/>
    <p:sldLayoutId id="2147485817" r:id="rId6"/>
    <p:sldLayoutId id="2147485818" r:id="rId7"/>
    <p:sldLayoutId id="2147485819" r:id="rId8"/>
    <p:sldLayoutId id="2147485820" r:id="rId9"/>
    <p:sldLayoutId id="2147485821" r:id="rId10"/>
    <p:sldLayoutId id="2147485822" r:id="rId11"/>
    <p:sldLayoutId id="2147485823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0D6BC-1888-48E9-9195-84C5CC9F40FC}" type="datetime1">
              <a:rPr lang="th-TH" smtClean="0"/>
              <a:t>03/05/66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53891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C7D103AA-8845-4AAA-8DCD-945F174AEA28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7" name="Rectangle 9"/>
          <p:cNvSpPr>
            <a:spLocks noChangeArrowheads="1"/>
          </p:cNvSpPr>
          <p:nvPr userDrawn="1"/>
        </p:nvSpPr>
        <p:spPr bwMode="auto">
          <a:xfrm>
            <a:off x="4468" y="43949"/>
            <a:ext cx="9139533" cy="6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68530" tIns="34266" rIns="68530" bIns="34266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35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8" name="Line 31"/>
          <p:cNvSpPr>
            <a:spLocks noChangeShapeType="1"/>
          </p:cNvSpPr>
          <p:nvPr userDrawn="1"/>
        </p:nvSpPr>
        <p:spPr bwMode="auto">
          <a:xfrm>
            <a:off x="1" y="680521"/>
            <a:ext cx="9148467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68530" tIns="34266" rIns="68530" bIns="34266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35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9" name="Line 31"/>
          <p:cNvSpPr>
            <a:spLocks noChangeShapeType="1"/>
          </p:cNvSpPr>
          <p:nvPr userDrawn="1"/>
        </p:nvSpPr>
        <p:spPr bwMode="auto">
          <a:xfrm>
            <a:off x="1" y="19813"/>
            <a:ext cx="9148467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68530" tIns="34266" rIns="68530" bIns="34266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35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82551" y="191022"/>
            <a:ext cx="7842250" cy="3810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10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5194" y="80930"/>
            <a:ext cx="606256" cy="50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97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825" r:id="rId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7F633-DF9B-49F0-B5AB-FCAB65A4A90A}" type="datetime1">
              <a:rPr lang="th-TH" smtClean="0"/>
              <a:pPr/>
              <a:t>03/05/66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7A9F2-2492-46A5-87B6-CCF9E90923B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37547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3EB6C-0DCF-4FC3-86FA-2257DDE22120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421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/>
              <a:t>Click to edit Master title style</a:t>
            </a:r>
            <a:endParaRPr lang="th-TH" altLang="th-TH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/>
              <a:t>Click to edit Master text styles</a:t>
            </a:r>
          </a:p>
          <a:p>
            <a:pPr lvl="1"/>
            <a:r>
              <a:rPr lang="en-US" altLang="th-TH"/>
              <a:t>Second level</a:t>
            </a:r>
          </a:p>
          <a:p>
            <a:pPr lvl="2"/>
            <a:r>
              <a:rPr lang="en-US" altLang="th-TH"/>
              <a:t>Third level</a:t>
            </a:r>
          </a:p>
          <a:p>
            <a:pPr lvl="3"/>
            <a:r>
              <a:rPr lang="en-US" altLang="th-TH"/>
              <a:t>Fourth level</a:t>
            </a:r>
          </a:p>
          <a:p>
            <a:pPr lvl="4"/>
            <a:r>
              <a:rPr lang="en-US" altLang="th-TH"/>
              <a:t>Fifth level</a:t>
            </a:r>
            <a:endParaRPr lang="th-TH" alt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A359704-CCCF-44BE-A93D-BDCCC0D30784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CA4FBE-34D8-4D5B-8341-7E5513F6B55E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77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1" r:id="rId1"/>
    <p:sldLayoutId id="2147484232" r:id="rId2"/>
    <p:sldLayoutId id="2147484233" r:id="rId3"/>
    <p:sldLayoutId id="2147484234" r:id="rId4"/>
    <p:sldLayoutId id="2147484235" r:id="rId5"/>
    <p:sldLayoutId id="2147484236" r:id="rId6"/>
    <p:sldLayoutId id="2147484237" r:id="rId7"/>
    <p:sldLayoutId id="2147484238" r:id="rId8"/>
    <p:sldLayoutId id="2147484239" r:id="rId9"/>
    <p:sldLayoutId id="2147484240" r:id="rId10"/>
    <p:sldLayoutId id="214748424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/>
              <a:t>Click to edit Master title style</a:t>
            </a:r>
            <a:endParaRPr lang="th-TH" altLang="th-TH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/>
              <a:t>Click to edit Master text styles</a:t>
            </a:r>
          </a:p>
          <a:p>
            <a:pPr lvl="1"/>
            <a:r>
              <a:rPr lang="en-US" altLang="th-TH"/>
              <a:t>Second level</a:t>
            </a:r>
          </a:p>
          <a:p>
            <a:pPr lvl="2"/>
            <a:r>
              <a:rPr lang="en-US" altLang="th-TH"/>
              <a:t>Third level</a:t>
            </a:r>
          </a:p>
          <a:p>
            <a:pPr lvl="3"/>
            <a:r>
              <a:rPr lang="en-US" altLang="th-TH"/>
              <a:t>Fourth level</a:t>
            </a:r>
          </a:p>
          <a:p>
            <a:pPr lvl="4"/>
            <a:r>
              <a:rPr lang="en-US" altLang="th-TH"/>
              <a:t>Fifth level</a:t>
            </a:r>
            <a:endParaRPr lang="th-TH" alt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AE765C9-26FD-4414-88EE-BC93C70EBACC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3716C4-CE39-4D8E-9F52-44A8E9D4B1B7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433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5" r:id="rId1"/>
    <p:sldLayoutId id="2147484426" r:id="rId2"/>
    <p:sldLayoutId id="2147484427" r:id="rId3"/>
    <p:sldLayoutId id="2147484428" r:id="rId4"/>
    <p:sldLayoutId id="2147484429" r:id="rId5"/>
    <p:sldLayoutId id="2147484430" r:id="rId6"/>
    <p:sldLayoutId id="2147484431" r:id="rId7"/>
    <p:sldLayoutId id="2147484432" r:id="rId8"/>
    <p:sldLayoutId id="2147484433" r:id="rId9"/>
    <p:sldLayoutId id="2147484434" r:id="rId10"/>
    <p:sldLayoutId id="2147484435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cs typeface="Angsana New" pitchFamily="18" charset="-34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7F633-DF9B-49F0-B5AB-FCAB65A4A90A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7A9F2-2492-46A5-87B6-CCF9E90923B1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196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36" r:id="rId1"/>
    <p:sldLayoutId id="2147484537" r:id="rId2"/>
    <p:sldLayoutId id="2147484538" r:id="rId3"/>
    <p:sldLayoutId id="2147484539" r:id="rId4"/>
    <p:sldLayoutId id="2147484540" r:id="rId5"/>
    <p:sldLayoutId id="2147484541" r:id="rId6"/>
    <p:sldLayoutId id="2147484542" r:id="rId7"/>
    <p:sldLayoutId id="2147484543" r:id="rId8"/>
    <p:sldLayoutId id="2147484544" r:id="rId9"/>
    <p:sldLayoutId id="2147484545" r:id="rId10"/>
    <p:sldLayoutId id="214748454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/>
              <a:t>Click to edit Master title style</a:t>
            </a:r>
            <a:endParaRPr lang="th-TH" altLang="th-TH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/>
              <a:t>Click to edit Master text styles</a:t>
            </a:r>
          </a:p>
          <a:p>
            <a:pPr lvl="1"/>
            <a:r>
              <a:rPr lang="en-US" altLang="th-TH"/>
              <a:t>Second level</a:t>
            </a:r>
          </a:p>
          <a:p>
            <a:pPr lvl="2"/>
            <a:r>
              <a:rPr lang="en-US" altLang="th-TH"/>
              <a:t>Third level</a:t>
            </a:r>
          </a:p>
          <a:p>
            <a:pPr lvl="3"/>
            <a:r>
              <a:rPr lang="en-US" altLang="th-TH"/>
              <a:t>Fourth level</a:t>
            </a:r>
          </a:p>
          <a:p>
            <a:pPr lvl="4"/>
            <a:r>
              <a:rPr lang="en-US" altLang="th-TH"/>
              <a:t>Fifth level</a:t>
            </a:r>
            <a:endParaRPr lang="th-TH" alt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076E491-AA8A-4F96-82DA-94F3774EE7CA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DA4FBF-1523-43CE-BB09-D72A6EBCBA68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772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25" r:id="rId1"/>
    <p:sldLayoutId id="2147484826" r:id="rId2"/>
    <p:sldLayoutId id="2147484827" r:id="rId3"/>
    <p:sldLayoutId id="2147484828" r:id="rId4"/>
    <p:sldLayoutId id="2147484829" r:id="rId5"/>
    <p:sldLayoutId id="2147484830" r:id="rId6"/>
    <p:sldLayoutId id="2147484831" r:id="rId7"/>
    <p:sldLayoutId id="2147484832" r:id="rId8"/>
    <p:sldLayoutId id="2147484833" r:id="rId9"/>
    <p:sldLayoutId id="2147484834" r:id="rId10"/>
    <p:sldLayoutId id="2147484835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/>
              <a:t>Click to edit Master title style</a:t>
            </a:r>
            <a:endParaRPr lang="th-TH" altLang="th-TH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/>
              <a:t>Click to edit Master text styles</a:t>
            </a:r>
          </a:p>
          <a:p>
            <a:pPr lvl="1"/>
            <a:r>
              <a:rPr lang="en-US" altLang="th-TH"/>
              <a:t>Second level</a:t>
            </a:r>
          </a:p>
          <a:p>
            <a:pPr lvl="2"/>
            <a:r>
              <a:rPr lang="en-US" altLang="th-TH"/>
              <a:t>Third level</a:t>
            </a:r>
          </a:p>
          <a:p>
            <a:pPr lvl="3"/>
            <a:r>
              <a:rPr lang="en-US" altLang="th-TH"/>
              <a:t>Fourth level</a:t>
            </a:r>
          </a:p>
          <a:p>
            <a:pPr lvl="4"/>
            <a:r>
              <a:rPr lang="en-US" altLang="th-TH"/>
              <a:t>Fifth level</a:t>
            </a:r>
            <a:endParaRPr lang="th-TH" alt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46F2D67-8206-4375-882D-6065E9D3FD85}" type="datetime1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98F8D6-3FF4-4E81-9AEF-27026CC9028E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674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83" r:id="rId1"/>
    <p:sldLayoutId id="2147484884" r:id="rId2"/>
    <p:sldLayoutId id="2147484885" r:id="rId3"/>
    <p:sldLayoutId id="2147484886" r:id="rId4"/>
    <p:sldLayoutId id="2147484887" r:id="rId5"/>
    <p:sldLayoutId id="2147484888" r:id="rId6"/>
    <p:sldLayoutId id="2147484889" r:id="rId7"/>
    <p:sldLayoutId id="2147484890" r:id="rId8"/>
    <p:sldLayoutId id="2147484891" r:id="rId9"/>
    <p:sldLayoutId id="2147484892" r:id="rId10"/>
    <p:sldLayoutId id="2147484893" r:id="rId11"/>
    <p:sldLayoutId id="2147484894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cs typeface="Angsana New" pitchFamily="18" charset="-34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89C0A-AB17-45A6-834F-C110AE89CE8C}" type="datetime1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03/05/66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CE093-0AC2-4D13-B92F-1971B0C04253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296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81" r:id="rId1"/>
    <p:sldLayoutId id="2147485482" r:id="rId2"/>
    <p:sldLayoutId id="2147485483" r:id="rId3"/>
    <p:sldLayoutId id="2147485484" r:id="rId4"/>
    <p:sldLayoutId id="2147485485" r:id="rId5"/>
    <p:sldLayoutId id="2147485486" r:id="rId6"/>
    <p:sldLayoutId id="2147485487" r:id="rId7"/>
    <p:sldLayoutId id="2147485488" r:id="rId8"/>
    <p:sldLayoutId id="2147485489" r:id="rId9"/>
    <p:sldLayoutId id="2147485490" r:id="rId10"/>
    <p:sldLayoutId id="214748549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58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Relationship Id="rId9" Type="http://schemas.openxmlformats.org/officeDocument/2006/relationships/image" Target="../media/image18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B24CE093-0AC2-4D13-B92F-1971B0C04253}" type="slidenum">
              <a:rPr lang="th-TH" sz="1600" smtClean="0">
                <a:solidFill>
                  <a:prstClr val="black">
                    <a:tint val="7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pPr/>
              <a:t>1</a:t>
            </a:fld>
            <a:endParaRPr lang="th-TH" sz="1600">
              <a:solidFill>
                <a:prstClr val="black">
                  <a:tint val="75000"/>
                </a:prst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59026" y="2521059"/>
            <a:ext cx="914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h-TH" b="1" dirty="0">
                <a:solidFill>
                  <a:srgbClr val="00007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ปฏิทินการประเมินองค์การมหาชน ประจำปีงบประมาณ พ.ศ. </a:t>
            </a:r>
            <a:r>
              <a:rPr lang="en-US" b="1" dirty="0">
                <a:solidFill>
                  <a:srgbClr val="00007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2566</a:t>
            </a:r>
            <a:r>
              <a:rPr lang="th-TH" b="1" dirty="0">
                <a:solidFill>
                  <a:srgbClr val="00007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          และ </a:t>
            </a:r>
            <a:r>
              <a:rPr lang="th-TH" b="1" kern="0" dirty="0">
                <a:solidFill>
                  <a:srgbClr val="00007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แบบฟอร์ม</a:t>
            </a:r>
            <a:r>
              <a:rPr kumimoji="0" lang="th-TH" b="1" i="0" u="none" strike="noStrike" kern="0" cap="none" spc="0" normalizeH="0" baseline="0" noProof="0" dirty="0">
                <a:ln>
                  <a:noFill/>
                </a:ln>
                <a:solidFill>
                  <a:srgbClr val="000076"/>
                </a:solidFill>
                <a:effectLst/>
                <a:uLnTx/>
                <a:uFillTx/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รายงานปัญหาอุปสรรคในการดำเนินการต่อการบรรลุเป้าหมายตัวชี้วัด</a:t>
            </a:r>
            <a:br>
              <a:rPr kumimoji="0" lang="th-TH" b="1" i="0" u="none" strike="noStrike" kern="0" cap="none" spc="0" normalizeH="0" baseline="0" noProof="0" dirty="0">
                <a:ln>
                  <a:noFill/>
                </a:ln>
                <a:solidFill>
                  <a:srgbClr val="000076"/>
                </a:solidFill>
                <a:effectLst/>
                <a:uLnTx/>
                <a:uFillTx/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</a:br>
            <a:r>
              <a:rPr kumimoji="0" lang="th-TH" b="1" i="0" u="none" strike="noStrike" kern="0" cap="none" spc="0" normalizeH="0" baseline="0" noProof="0" dirty="0">
                <a:ln>
                  <a:noFill/>
                </a:ln>
                <a:solidFill>
                  <a:srgbClr val="000076"/>
                </a:solidFill>
                <a:effectLst/>
                <a:uLnTx/>
                <a:uFillTx/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ประจำปีงบประมาณ พ.ศ. 256</a:t>
            </a:r>
            <a:r>
              <a:rPr lang="en-US" b="1" kern="0" dirty="0">
                <a:solidFill>
                  <a:srgbClr val="00007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  <a:endParaRPr lang="th-TH" b="1" dirty="0">
              <a:solidFill>
                <a:srgbClr val="000076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72619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Box 128">
            <a:extLst>
              <a:ext uri="{FF2B5EF4-FFF2-40B4-BE49-F238E27FC236}">
                <a16:creationId xmlns:a16="http://schemas.microsoft.com/office/drawing/2014/main" id="{5E65F3F9-A007-4B7D-964D-CCEB03BC97C4}"/>
              </a:ext>
            </a:extLst>
          </p:cNvPr>
          <p:cNvSpPr txBox="1"/>
          <p:nvPr/>
        </p:nvSpPr>
        <p:spPr>
          <a:xfrm>
            <a:off x="3980197" y="1205743"/>
            <a:ext cx="755734" cy="300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…………</a:t>
            </a:r>
          </a:p>
        </p:txBody>
      </p:sp>
      <p:cxnSp>
        <p:nvCxnSpPr>
          <p:cNvPr id="7" name="Straight Arrow Connector 115">
            <a:extLst>
              <a:ext uri="{FF2B5EF4-FFF2-40B4-BE49-F238E27FC236}">
                <a16:creationId xmlns:a16="http://schemas.microsoft.com/office/drawing/2014/main" id="{B795F303-E63A-9BD4-A5B8-8E32262A9C80}"/>
              </a:ext>
            </a:extLst>
          </p:cNvPr>
          <p:cNvCxnSpPr>
            <a:cxnSpLocks/>
          </p:cNvCxnSpPr>
          <p:nvPr/>
        </p:nvCxnSpPr>
        <p:spPr>
          <a:xfrm flipV="1">
            <a:off x="4727778" y="1523440"/>
            <a:ext cx="0" cy="1007876"/>
          </a:xfrm>
          <a:prstGeom prst="straightConnector1">
            <a:avLst/>
          </a:prstGeom>
          <a:noFill/>
          <a:ln w="25400" cap="flat" cmpd="sng" algn="ctr">
            <a:solidFill>
              <a:srgbClr val="00CC99"/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121" name="Straight Arrow Connector 152">
            <a:extLst>
              <a:ext uri="{FF2B5EF4-FFF2-40B4-BE49-F238E27FC236}">
                <a16:creationId xmlns:a16="http://schemas.microsoft.com/office/drawing/2014/main" id="{66CEC98F-F71F-4E60-B0FF-205DAB4587D6}"/>
              </a:ext>
            </a:extLst>
          </p:cNvPr>
          <p:cNvCxnSpPr>
            <a:cxnSpLocks/>
          </p:cNvCxnSpPr>
          <p:nvPr/>
        </p:nvCxnSpPr>
        <p:spPr>
          <a:xfrm flipH="1" flipV="1">
            <a:off x="1905518" y="1523440"/>
            <a:ext cx="9764" cy="1080000"/>
          </a:xfrm>
          <a:prstGeom prst="straightConnector1">
            <a:avLst/>
          </a:prstGeom>
          <a:noFill/>
          <a:ln w="25400" cap="flat" cmpd="sng" algn="ctr">
            <a:solidFill>
              <a:srgbClr val="000076"/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111" name="Straight Arrow Connector 115">
            <a:extLst>
              <a:ext uri="{FF2B5EF4-FFF2-40B4-BE49-F238E27FC236}">
                <a16:creationId xmlns:a16="http://schemas.microsoft.com/office/drawing/2014/main" id="{E41A14CE-9285-45CB-96E5-2C2650328D7E}"/>
              </a:ext>
            </a:extLst>
          </p:cNvPr>
          <p:cNvCxnSpPr>
            <a:cxnSpLocks/>
          </p:cNvCxnSpPr>
          <p:nvPr/>
        </p:nvCxnSpPr>
        <p:spPr>
          <a:xfrm flipV="1">
            <a:off x="6311931" y="1523440"/>
            <a:ext cx="0" cy="2340000"/>
          </a:xfrm>
          <a:prstGeom prst="straightConnector1">
            <a:avLst/>
          </a:prstGeom>
          <a:noFill/>
          <a:ln w="25400" cap="flat" cmpd="sng" algn="ctr">
            <a:solidFill>
              <a:srgbClr val="00CC99"/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117" name="Straight Arrow Connector 152">
            <a:extLst>
              <a:ext uri="{FF2B5EF4-FFF2-40B4-BE49-F238E27FC236}">
                <a16:creationId xmlns:a16="http://schemas.microsoft.com/office/drawing/2014/main" id="{254063D1-A619-489A-952A-15C2FCF9DDA5}"/>
              </a:ext>
            </a:extLst>
          </p:cNvPr>
          <p:cNvCxnSpPr>
            <a:cxnSpLocks/>
          </p:cNvCxnSpPr>
          <p:nvPr/>
        </p:nvCxnSpPr>
        <p:spPr>
          <a:xfrm flipV="1">
            <a:off x="736083" y="1523440"/>
            <a:ext cx="11720" cy="2556000"/>
          </a:xfrm>
          <a:prstGeom prst="straightConnector1">
            <a:avLst/>
          </a:prstGeom>
          <a:noFill/>
          <a:ln w="25400" cap="flat" cmpd="sng" algn="ctr">
            <a:solidFill>
              <a:srgbClr val="00CC99"/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101" name="Straight Arrow Connector 115">
            <a:extLst>
              <a:ext uri="{FF2B5EF4-FFF2-40B4-BE49-F238E27FC236}">
                <a16:creationId xmlns:a16="http://schemas.microsoft.com/office/drawing/2014/main" id="{F66DB2E9-2215-49D6-8010-665A12E767C1}"/>
              </a:ext>
            </a:extLst>
          </p:cNvPr>
          <p:cNvCxnSpPr>
            <a:cxnSpLocks/>
          </p:cNvCxnSpPr>
          <p:nvPr/>
        </p:nvCxnSpPr>
        <p:spPr>
          <a:xfrm flipV="1">
            <a:off x="3056668" y="1523440"/>
            <a:ext cx="0" cy="2226359"/>
          </a:xfrm>
          <a:prstGeom prst="straightConnector1">
            <a:avLst/>
          </a:prstGeom>
          <a:noFill/>
          <a:ln w="25400" cap="flat" cmpd="sng" algn="ctr">
            <a:solidFill>
              <a:schemeClr val="accent4"/>
            </a:solidFill>
            <a:prstDash val="solid"/>
            <a:miter lim="800000"/>
            <a:tailEnd type="arrow"/>
          </a:ln>
          <a:effectLst/>
        </p:spPr>
      </p:cxn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78AA7F8A-2BB6-4584-8759-051C46FB61BE}"/>
              </a:ext>
            </a:extLst>
          </p:cNvPr>
          <p:cNvGrpSpPr/>
          <p:nvPr/>
        </p:nvGrpSpPr>
        <p:grpSpPr>
          <a:xfrm>
            <a:off x="8696542" y="1184583"/>
            <a:ext cx="300664" cy="300664"/>
            <a:chOff x="2037500" y="3040187"/>
            <a:chExt cx="419949" cy="419949"/>
          </a:xfrm>
          <a:solidFill>
            <a:srgbClr val="E62601"/>
          </a:solidFill>
        </p:grpSpPr>
        <p:sp>
          <p:nvSpPr>
            <p:cNvPr id="175" name="Circle: Hollow 174">
              <a:extLst>
                <a:ext uri="{FF2B5EF4-FFF2-40B4-BE49-F238E27FC236}">
                  <a16:creationId xmlns:a16="http://schemas.microsoft.com/office/drawing/2014/main" id="{C37F940F-A21E-4F2F-B093-024D6CAE264F}"/>
                </a:ext>
              </a:extLst>
            </p:cNvPr>
            <p:cNvSpPr/>
            <p:nvPr/>
          </p:nvSpPr>
          <p:spPr>
            <a:xfrm>
              <a:off x="2037500" y="3040187"/>
              <a:ext cx="419949" cy="419949"/>
            </a:xfrm>
            <a:prstGeom prst="donut">
              <a:avLst>
                <a:gd name="adj" fmla="val 11391"/>
              </a:avLst>
            </a:prstGeom>
            <a:grpFill/>
            <a:ln w="254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Arial Unicode MS"/>
                <a:cs typeface="TH SarabunPSK" panose="020B0500040200020003" pitchFamily="34" charset="-34"/>
              </a:endParaRPr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65A447E7-E60C-44DC-B6E2-9ED2ED2055F9}"/>
                </a:ext>
              </a:extLst>
            </p:cNvPr>
            <p:cNvSpPr/>
            <p:nvPr/>
          </p:nvSpPr>
          <p:spPr>
            <a:xfrm>
              <a:off x="2133174" y="3135861"/>
              <a:ext cx="228600" cy="2286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H SarabunPSK" panose="020B0500040200020003" pitchFamily="34" charset="-34"/>
                <a:ea typeface="Arial Unicode MS"/>
                <a:cs typeface="TH SarabunPSK" panose="020B0500040200020003" pitchFamily="34" charset="-34"/>
              </a:endParaRPr>
            </a:p>
          </p:txBody>
        </p:sp>
      </p:grpSp>
      <p:sp>
        <p:nvSpPr>
          <p:cNvPr id="212" name="TextBox 211">
            <a:extLst>
              <a:ext uri="{FF2B5EF4-FFF2-40B4-BE49-F238E27FC236}">
                <a16:creationId xmlns:a16="http://schemas.microsoft.com/office/drawing/2014/main" id="{139EB4C0-E246-4459-92E9-AF78E61C1AF1}"/>
              </a:ext>
            </a:extLst>
          </p:cNvPr>
          <p:cNvSpPr txBox="1"/>
          <p:nvPr/>
        </p:nvSpPr>
        <p:spPr>
          <a:xfrm>
            <a:off x="7925851" y="891010"/>
            <a:ext cx="778069" cy="284693"/>
          </a:xfrm>
          <a:prstGeom prst="rect">
            <a:avLst/>
          </a:prstGeom>
          <a:noFill/>
        </p:spPr>
        <p:txBody>
          <a:bodyPr wrap="square" lIns="68580" tIns="34290" rIns="68580" bIns="34290" rtlCol="0" anchor="ctr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Arial Unicode MS"/>
                <a:cs typeface="TH SarabunPSK" panose="020B0500040200020003" pitchFamily="34" charset="-34"/>
              </a:rPr>
              <a:t>ธ.ค.</a:t>
            </a:r>
            <a:r>
              <a:rPr kumimoji="0" lang="en-US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Arial Unicode MS"/>
                <a:cs typeface="TH SarabunPSK" panose="020B0500040200020003" pitchFamily="34" charset="-34"/>
              </a:rPr>
              <a:t> 66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TH SarabunPSK" panose="020B0500040200020003" pitchFamily="34" charset="-34"/>
              <a:ea typeface="Arial Unicode MS"/>
              <a:cs typeface="TH SarabunPSK" panose="020B0500040200020003" pitchFamily="34" charset="-34"/>
            </a:endParaRP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A7E36323-0B7E-452B-B6F8-7AEBDFC89CF5}"/>
              </a:ext>
            </a:extLst>
          </p:cNvPr>
          <p:cNvSpPr txBox="1"/>
          <p:nvPr/>
        </p:nvSpPr>
        <p:spPr>
          <a:xfrm>
            <a:off x="5461363" y="2542615"/>
            <a:ext cx="1701137" cy="108491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lIns="68580" tIns="34290" rIns="68580" bIns="34290" rtlCol="0" anchor="t">
            <a:spAutoFit/>
          </a:bodyPr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องค์การมหาชนส่งรายงานผล</a:t>
            </a:r>
            <a:br>
              <a:rPr kumimoji="0" lang="th-TH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</a:br>
            <a:r>
              <a:rPr kumimoji="0" lang="th-TH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การประเมินตนเองรอบ 12 เดือน </a:t>
            </a:r>
            <a:br>
              <a:rPr kumimoji="0" lang="th-TH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</a:br>
            <a:r>
              <a:rPr kumimoji="0" lang="th-TH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ในระบบ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e-SAR + </a:t>
            </a:r>
            <a:r>
              <a:rPr kumimoji="0" lang="th-TH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เอกสารทางการ </a:t>
            </a:r>
            <a:br>
              <a:rPr kumimoji="0" lang="th-TH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</a:br>
            <a:r>
              <a:rPr kumimoji="0" lang="th-TH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ที่ได้รับความเห็นชอบจาก</a:t>
            </a: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ko-K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คณะกรรมการองค์การมหาชน</a:t>
            </a:r>
            <a:br>
              <a:rPr kumimoji="0" lang="th-TH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</a:br>
            <a:r>
              <a:rPr kumimoji="0" lang="th-TH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(1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2</a:t>
            </a:r>
            <a:r>
              <a:rPr kumimoji="0" lang="th-TH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 ต.ค.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25</a:t>
            </a:r>
            <a:r>
              <a:rPr kumimoji="0" lang="th-TH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6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6</a:t>
            </a:r>
            <a:r>
              <a:rPr kumimoji="0" lang="th-TH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82A4DF66-62A7-440B-B16A-7EB72ADCE9E8}"/>
              </a:ext>
            </a:extLst>
          </p:cNvPr>
          <p:cNvSpPr txBox="1"/>
          <p:nvPr/>
        </p:nvSpPr>
        <p:spPr>
          <a:xfrm>
            <a:off x="6897617" y="891009"/>
            <a:ext cx="654667" cy="284693"/>
          </a:xfrm>
          <a:prstGeom prst="rect">
            <a:avLst/>
          </a:prstGeom>
          <a:noFill/>
        </p:spPr>
        <p:txBody>
          <a:bodyPr wrap="square" lIns="68580" tIns="34290" rIns="68580" bIns="34290" rtlCol="0" anchor="ctr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Arial Unicode MS"/>
                <a:cs typeface="TH SarabunPSK" panose="020B0500040200020003" pitchFamily="34" charset="-34"/>
              </a:rPr>
              <a:t>พ.ย.</a:t>
            </a:r>
            <a:r>
              <a:rPr kumimoji="0" lang="en-US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Arial Unicode MS"/>
                <a:cs typeface="TH SarabunPSK" panose="020B0500040200020003" pitchFamily="34" charset="-34"/>
              </a:rPr>
              <a:t> 66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TH SarabunPSK" panose="020B0500040200020003" pitchFamily="34" charset="-34"/>
              <a:ea typeface="Arial Unicode MS"/>
              <a:cs typeface="TH SarabunPSK" panose="020B0500040200020003" pitchFamily="34" charset="-34"/>
            </a:endParaRPr>
          </a:p>
        </p:txBody>
      </p:sp>
      <p:pic>
        <p:nvPicPr>
          <p:cNvPr id="21" name="Graphic 20" descr="Document">
            <a:extLst>
              <a:ext uri="{FF2B5EF4-FFF2-40B4-BE49-F238E27FC236}">
                <a16:creationId xmlns:a16="http://schemas.microsoft.com/office/drawing/2014/main" id="{1104AF5D-D52B-42F9-ABEB-82B38E2C3E6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0748" y="2038198"/>
            <a:ext cx="327334" cy="327334"/>
          </a:xfrm>
          <a:prstGeom prst="rect">
            <a:avLst/>
          </a:prstGeom>
        </p:spPr>
      </p:pic>
      <p:grpSp>
        <p:nvGrpSpPr>
          <p:cNvPr id="66" name="Group 65">
            <a:extLst>
              <a:ext uri="{FF2B5EF4-FFF2-40B4-BE49-F238E27FC236}">
                <a16:creationId xmlns:a16="http://schemas.microsoft.com/office/drawing/2014/main" id="{4AC98BB3-9768-4B17-B6D0-6EED8B130C73}"/>
              </a:ext>
            </a:extLst>
          </p:cNvPr>
          <p:cNvGrpSpPr/>
          <p:nvPr/>
        </p:nvGrpSpPr>
        <p:grpSpPr>
          <a:xfrm>
            <a:off x="54545" y="1196218"/>
            <a:ext cx="300664" cy="300664"/>
            <a:chOff x="2037500" y="3040187"/>
            <a:chExt cx="419949" cy="419949"/>
          </a:xfrm>
          <a:solidFill>
            <a:srgbClr val="E62601"/>
          </a:solidFill>
        </p:grpSpPr>
        <p:sp>
          <p:nvSpPr>
            <p:cNvPr id="67" name="Circle: Hollow 66">
              <a:extLst>
                <a:ext uri="{FF2B5EF4-FFF2-40B4-BE49-F238E27FC236}">
                  <a16:creationId xmlns:a16="http://schemas.microsoft.com/office/drawing/2014/main" id="{7CBF09E4-B08D-4AAA-9163-97D9E99F83BE}"/>
                </a:ext>
              </a:extLst>
            </p:cNvPr>
            <p:cNvSpPr/>
            <p:nvPr/>
          </p:nvSpPr>
          <p:spPr>
            <a:xfrm>
              <a:off x="2037500" y="3040187"/>
              <a:ext cx="419949" cy="419949"/>
            </a:xfrm>
            <a:prstGeom prst="donut">
              <a:avLst>
                <a:gd name="adj" fmla="val 11391"/>
              </a:avLst>
            </a:prstGeom>
            <a:grpFill/>
            <a:ln w="254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Arial Unicode MS"/>
                <a:cs typeface="TH SarabunPSK" panose="020B0500040200020003" pitchFamily="34" charset="-34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362F59FF-9ED4-419A-ADC0-9B1736CC9F46}"/>
                </a:ext>
              </a:extLst>
            </p:cNvPr>
            <p:cNvSpPr/>
            <p:nvPr/>
          </p:nvSpPr>
          <p:spPr>
            <a:xfrm>
              <a:off x="2133174" y="3135861"/>
              <a:ext cx="228600" cy="2286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H SarabunPSK" panose="020B0500040200020003" pitchFamily="34" charset="-34"/>
                <a:ea typeface="Arial Unicode MS"/>
                <a:cs typeface="TH SarabunPSK" panose="020B0500040200020003" pitchFamily="34" charset="-34"/>
              </a:endParaRPr>
            </a:p>
          </p:txBody>
        </p:sp>
      </p:grpSp>
      <p:sp>
        <p:nvSpPr>
          <p:cNvPr id="48" name="Slide Number Placeholder 1">
            <a:extLst>
              <a:ext uri="{FF2B5EF4-FFF2-40B4-BE49-F238E27FC236}">
                <a16:creationId xmlns:a16="http://schemas.microsoft.com/office/drawing/2014/main" id="{F4588D98-83E6-4BC6-AEB9-1D2107E7C79D}"/>
              </a:ext>
            </a:extLst>
          </p:cNvPr>
          <p:cNvSpPr txBox="1">
            <a:spLocks/>
          </p:cNvSpPr>
          <p:nvPr/>
        </p:nvSpPr>
        <p:spPr>
          <a:xfrm>
            <a:off x="7403753" y="6499602"/>
            <a:ext cx="154305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h-TH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F63A3B-78C7-47BE-AE5E-E10140E04643}" type="slidenum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F383AC41-2F2E-4817-A999-DB87B0AB1B61}"/>
              </a:ext>
            </a:extLst>
          </p:cNvPr>
          <p:cNvSpPr/>
          <p:nvPr/>
        </p:nvSpPr>
        <p:spPr>
          <a:xfrm>
            <a:off x="2953571" y="1252967"/>
            <a:ext cx="206195" cy="206217"/>
          </a:xfrm>
          <a:prstGeom prst="ellipse">
            <a:avLst/>
          </a:prstGeom>
          <a:solidFill>
            <a:srgbClr val="FFC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H SarabunPSK" panose="020B0500040200020003" pitchFamily="34" charset="-34"/>
              <a:ea typeface="Arial Unicode MS"/>
              <a:cs typeface="TH SarabunPSK" panose="020B0500040200020003" pitchFamily="34" charset="-34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7D820A8-C97B-47CF-822B-FE19EE20BD87}"/>
              </a:ext>
            </a:extLst>
          </p:cNvPr>
          <p:cNvSpPr txBox="1"/>
          <p:nvPr/>
        </p:nvSpPr>
        <p:spPr>
          <a:xfrm>
            <a:off x="5947878" y="932715"/>
            <a:ext cx="856132" cy="284693"/>
          </a:xfrm>
          <a:prstGeom prst="rect">
            <a:avLst/>
          </a:prstGeom>
          <a:noFill/>
        </p:spPr>
        <p:txBody>
          <a:bodyPr wrap="square" lIns="68580" tIns="34290" rIns="68580" bIns="34290" rtlCol="0" anchor="ctr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ต.ค. </a:t>
            </a:r>
            <a:r>
              <a:rPr kumimoji="0" lang="en-US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66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 SarabunPSK" panose="020B0500040200020003" pitchFamily="34" charset="-34"/>
              <a:ea typeface="Arial Unicode MS"/>
              <a:cs typeface="TH SarabunPSK" panose="020B0500040200020003" pitchFamily="34" charset="-34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962065A-D6E9-4843-BC71-199B66C259FE}"/>
              </a:ext>
            </a:extLst>
          </p:cNvPr>
          <p:cNvSpPr txBox="1"/>
          <p:nvPr/>
        </p:nvSpPr>
        <p:spPr>
          <a:xfrm>
            <a:off x="6607696" y="5368728"/>
            <a:ext cx="1465113" cy="623248"/>
          </a:xfrm>
          <a:prstGeom prst="rect">
            <a:avLst/>
          </a:prstGeom>
          <a:solidFill>
            <a:srgbClr val="F2E8F8"/>
          </a:solidFill>
        </p:spPr>
        <p:txBody>
          <a:bodyPr wrap="square" lIns="68580" tIns="34290" rIns="68580" bIns="34290" rtlCol="0" anchor="t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สำนักงาน </a:t>
            </a:r>
            <a:r>
              <a:rPr kumimoji="0" lang="th-TH" altLang="ko-KR" sz="1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ก.พ.ร</a:t>
            </a:r>
            <a: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. รายงานผลประเมินต่อ อ.กพม./กพม.</a:t>
            </a:r>
            <a:b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</a:br>
            <a: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(ภายใน พ.ย. </a:t>
            </a:r>
            <a:r>
              <a:rPr kumimoji="0" lang="en-US" altLang="ko-K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25</a:t>
            </a:r>
            <a: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66)</a:t>
            </a: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633278E5-C850-49F4-891B-ADD46B37FFF5}"/>
              </a:ext>
            </a:extLst>
          </p:cNvPr>
          <p:cNvSpPr/>
          <p:nvPr/>
        </p:nvSpPr>
        <p:spPr>
          <a:xfrm>
            <a:off x="7237155" y="1252967"/>
            <a:ext cx="206195" cy="206217"/>
          </a:xfrm>
          <a:prstGeom prst="ellipse">
            <a:avLst/>
          </a:prstGeom>
          <a:solidFill>
            <a:srgbClr val="00CC9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H SarabunPSK" panose="020B0500040200020003" pitchFamily="34" charset="-34"/>
              <a:ea typeface="Arial Unicode MS"/>
              <a:cs typeface="TH SarabunPSK" panose="020B0500040200020003" pitchFamily="34" charset="-34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E66055FD-A384-474D-B7FB-1BC7BC02CA7C}"/>
              </a:ext>
            </a:extLst>
          </p:cNvPr>
          <p:cNvSpPr txBox="1"/>
          <p:nvPr/>
        </p:nvSpPr>
        <p:spPr>
          <a:xfrm>
            <a:off x="1104482" y="2542615"/>
            <a:ext cx="1641127" cy="99257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lIns="68580" tIns="34290" rIns="68580" bIns="34290" rtlCol="0" anchor="t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องค์การมหาชนส่งข้อเสนอตัวชี้วัด</a:t>
            </a:r>
            <a:b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</a:br>
            <a: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ที่ได้รับความเห็นชอบจากคณะกรรมการองค์การมหาชน</a:t>
            </a:r>
            <a:b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</a:br>
            <a: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ไปยังสำนักงาน ก.พ.ร. </a:t>
            </a:r>
            <a:b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</a:br>
            <a: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(</a:t>
            </a:r>
            <a:r>
              <a:rPr kumimoji="0" lang="en-US" altLang="ko-K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24</a:t>
            </a:r>
            <a: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 ส.ค. </a:t>
            </a:r>
            <a:r>
              <a:rPr kumimoji="0" lang="en-US" altLang="ko-K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25</a:t>
            </a:r>
            <a: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65)</a:t>
            </a:r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6616C29B-3E3E-41E1-8C9E-436E2C53727A}"/>
              </a:ext>
            </a:extLst>
          </p:cNvPr>
          <p:cNvSpPr/>
          <p:nvPr/>
        </p:nvSpPr>
        <p:spPr>
          <a:xfrm>
            <a:off x="1807303" y="1252967"/>
            <a:ext cx="206195" cy="206217"/>
          </a:xfrm>
          <a:prstGeom prst="ellipse">
            <a:avLst/>
          </a:prstGeom>
          <a:solidFill>
            <a:schemeClr val="accent5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H SarabunPSK" panose="020B0500040200020003" pitchFamily="34" charset="-34"/>
              <a:ea typeface="Arial Unicode MS"/>
              <a:cs typeface="TH SarabunPSK" panose="020B0500040200020003" pitchFamily="34" charset="-34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3D7BC2D8-FFD8-4162-8D0A-645559AD1916}"/>
              </a:ext>
            </a:extLst>
          </p:cNvPr>
          <p:cNvSpPr txBox="1"/>
          <p:nvPr/>
        </p:nvSpPr>
        <p:spPr>
          <a:xfrm>
            <a:off x="1452700" y="911710"/>
            <a:ext cx="866191" cy="284693"/>
          </a:xfrm>
          <a:prstGeom prst="rect">
            <a:avLst/>
          </a:prstGeom>
          <a:noFill/>
        </p:spPr>
        <p:txBody>
          <a:bodyPr wrap="square" lIns="68580" tIns="34290" rIns="68580" bIns="34290" rtlCol="0" anchor="ctr">
            <a:spAutoFit/>
          </a:bodyPr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ส.ค. </a:t>
            </a:r>
            <a:r>
              <a:rPr kumimoji="0" lang="en-US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65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 SarabunPSK" panose="020B0500040200020003" pitchFamily="34" charset="-34"/>
              <a:ea typeface="Arial Unicode MS"/>
              <a:cs typeface="TH SarabunPSK" panose="020B0500040200020003" pitchFamily="34" charset="-34"/>
            </a:endParaRPr>
          </a:p>
        </p:txBody>
      </p:sp>
      <p:grpSp>
        <p:nvGrpSpPr>
          <p:cNvPr id="8" name="กลุ่ม 7">
            <a:extLst>
              <a:ext uri="{FF2B5EF4-FFF2-40B4-BE49-F238E27FC236}">
                <a16:creationId xmlns:a16="http://schemas.microsoft.com/office/drawing/2014/main" id="{7A9EE7D1-DC22-B4B3-6D2A-16B5CBB7A714}"/>
              </a:ext>
            </a:extLst>
          </p:cNvPr>
          <p:cNvGrpSpPr/>
          <p:nvPr/>
        </p:nvGrpSpPr>
        <p:grpSpPr>
          <a:xfrm>
            <a:off x="475332" y="2004886"/>
            <a:ext cx="489712" cy="489712"/>
            <a:chOff x="475332" y="2026510"/>
            <a:chExt cx="489712" cy="489712"/>
          </a:xfrm>
        </p:grpSpPr>
        <p:sp>
          <p:nvSpPr>
            <p:cNvPr id="54" name="Oval 113">
              <a:extLst>
                <a:ext uri="{FF2B5EF4-FFF2-40B4-BE49-F238E27FC236}">
                  <a16:creationId xmlns:a16="http://schemas.microsoft.com/office/drawing/2014/main" id="{55B38F9C-FF3C-4691-92FE-14DEAD55217C}"/>
                </a:ext>
              </a:extLst>
            </p:cNvPr>
            <p:cNvSpPr/>
            <p:nvPr/>
          </p:nvSpPr>
          <p:spPr>
            <a:xfrm>
              <a:off x="475332" y="2026510"/>
              <a:ext cx="489712" cy="489712"/>
            </a:xfrm>
            <a:prstGeom prst="ellipse">
              <a:avLst/>
            </a:prstGeom>
            <a:solidFill>
              <a:srgbClr val="00CC9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H SarabunPSK" panose="020B0500040200020003" pitchFamily="34" charset="-34"/>
                <a:ea typeface="Arial Unicode MS"/>
                <a:cs typeface="TH SarabunPSK" panose="020B0500040200020003" pitchFamily="34" charset="-34"/>
              </a:endParaRPr>
            </a:p>
          </p:txBody>
        </p:sp>
        <p:pic>
          <p:nvPicPr>
            <p:cNvPr id="88" name="Graphic 87" descr="Clipboard">
              <a:extLst>
                <a:ext uri="{FF2B5EF4-FFF2-40B4-BE49-F238E27FC236}">
                  <a16:creationId xmlns:a16="http://schemas.microsoft.com/office/drawing/2014/main" id="{A8BC9947-4E56-4AA7-9DBC-6938B5D6697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45404" y="2076135"/>
              <a:ext cx="377190" cy="377190"/>
            </a:xfrm>
            <a:prstGeom prst="rect">
              <a:avLst/>
            </a:prstGeom>
          </p:spPr>
        </p:pic>
      </p:grpSp>
      <p:sp>
        <p:nvSpPr>
          <p:cNvPr id="90" name="Oval 89">
            <a:extLst>
              <a:ext uri="{FF2B5EF4-FFF2-40B4-BE49-F238E27FC236}">
                <a16:creationId xmlns:a16="http://schemas.microsoft.com/office/drawing/2014/main" id="{778A1807-6055-4F1A-806F-BCE343C5E412}"/>
              </a:ext>
            </a:extLst>
          </p:cNvPr>
          <p:cNvSpPr/>
          <p:nvPr/>
        </p:nvSpPr>
        <p:spPr>
          <a:xfrm>
            <a:off x="621170" y="1257057"/>
            <a:ext cx="198036" cy="198036"/>
          </a:xfrm>
          <a:prstGeom prst="ellipse">
            <a:avLst/>
          </a:prstGeom>
          <a:solidFill>
            <a:srgbClr val="00CC9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H SarabunPSK" panose="020B0500040200020003" pitchFamily="34" charset="-34"/>
              <a:ea typeface="Arial Unicode MS"/>
              <a:cs typeface="TH SarabunPSK" panose="020B0500040200020003" pitchFamily="34" charset="-34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5ACAABB6-98AD-4F77-BE1C-89B799E1D571}"/>
              </a:ext>
            </a:extLst>
          </p:cNvPr>
          <p:cNvSpPr txBox="1"/>
          <p:nvPr/>
        </p:nvSpPr>
        <p:spPr>
          <a:xfrm>
            <a:off x="355209" y="918554"/>
            <a:ext cx="938841" cy="284693"/>
          </a:xfrm>
          <a:prstGeom prst="rect">
            <a:avLst/>
          </a:prstGeom>
          <a:noFill/>
        </p:spPr>
        <p:txBody>
          <a:bodyPr wrap="square" lIns="68580" tIns="34290" rIns="68580" bIns="34290" rtlCol="0" anchor="ctr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ก.ค. 6</a:t>
            </a:r>
            <a:r>
              <a:rPr kumimoji="0" lang="en-US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5</a:t>
            </a:r>
            <a:r>
              <a:rPr kumimoji="0" lang="th-TH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 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 SarabunPSK" panose="020B0500040200020003" pitchFamily="34" charset="-34"/>
              <a:ea typeface="Arial Unicode MS"/>
              <a:cs typeface="TH SarabunPSK" panose="020B0500040200020003" pitchFamily="34" charset="-34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F3E35C5B-49E1-4A62-AADD-927A10CAFB8D}"/>
              </a:ext>
            </a:extLst>
          </p:cNvPr>
          <p:cNvSpPr txBox="1"/>
          <p:nvPr/>
        </p:nvSpPr>
        <p:spPr>
          <a:xfrm>
            <a:off x="2632188" y="891009"/>
            <a:ext cx="654667" cy="284693"/>
          </a:xfrm>
          <a:prstGeom prst="rect">
            <a:avLst/>
          </a:prstGeom>
          <a:noFill/>
        </p:spPr>
        <p:txBody>
          <a:bodyPr wrap="square" lIns="68580" tIns="34290" rIns="68580" bIns="34290" rtlCol="0" anchor="ctr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ต.ค.</a:t>
            </a:r>
            <a:r>
              <a:rPr kumimoji="0" lang="en-US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 65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 SarabunPSK" panose="020B0500040200020003" pitchFamily="34" charset="-34"/>
              <a:ea typeface="Arial Unicode MS"/>
              <a:cs typeface="TH SarabunPSK" panose="020B0500040200020003" pitchFamily="34" charset="-34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208E92CD-2867-4687-A3B9-3DBA2FDF7B0D}"/>
              </a:ext>
            </a:extLst>
          </p:cNvPr>
          <p:cNvSpPr txBox="1"/>
          <p:nvPr/>
        </p:nvSpPr>
        <p:spPr>
          <a:xfrm>
            <a:off x="3700922" y="908943"/>
            <a:ext cx="654667" cy="284693"/>
          </a:xfrm>
          <a:prstGeom prst="rect">
            <a:avLst/>
          </a:prstGeom>
          <a:noFill/>
        </p:spPr>
        <p:txBody>
          <a:bodyPr wrap="square" lIns="68580" tIns="34290" rIns="68580" bIns="34290" rtlCol="0" anchor="ctr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พ.ย.</a:t>
            </a:r>
            <a:r>
              <a:rPr kumimoji="0" lang="en-US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 65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 SarabunPSK" panose="020B0500040200020003" pitchFamily="34" charset="-34"/>
              <a:ea typeface="Arial Unicode MS"/>
              <a:cs typeface="TH SarabunPSK" panose="020B0500040200020003" pitchFamily="34" charset="-34"/>
            </a:endParaRPr>
          </a:p>
        </p:txBody>
      </p:sp>
      <p:cxnSp>
        <p:nvCxnSpPr>
          <p:cNvPr id="105" name="Straight Arrow Connector 115">
            <a:extLst>
              <a:ext uri="{FF2B5EF4-FFF2-40B4-BE49-F238E27FC236}">
                <a16:creationId xmlns:a16="http://schemas.microsoft.com/office/drawing/2014/main" id="{3E6ACD96-5795-4494-B9DD-089C4AFEABC4}"/>
              </a:ext>
            </a:extLst>
          </p:cNvPr>
          <p:cNvCxnSpPr>
            <a:cxnSpLocks/>
          </p:cNvCxnSpPr>
          <p:nvPr/>
        </p:nvCxnSpPr>
        <p:spPr>
          <a:xfrm flipH="1" flipV="1">
            <a:off x="3972372" y="1523440"/>
            <a:ext cx="19121" cy="3888000"/>
          </a:xfrm>
          <a:prstGeom prst="straightConnector1">
            <a:avLst/>
          </a:prstGeom>
          <a:noFill/>
          <a:ln w="25400" cap="flat" cmpd="sng" algn="ctr">
            <a:solidFill>
              <a:srgbClr val="00CC99"/>
            </a:solidFill>
            <a:prstDash val="solid"/>
            <a:miter lim="800000"/>
            <a:tailEnd type="arrow"/>
          </a:ln>
          <a:effectLst/>
        </p:spPr>
      </p:cxnSp>
      <p:sp>
        <p:nvSpPr>
          <p:cNvPr id="107" name="Oval 106">
            <a:extLst>
              <a:ext uri="{FF2B5EF4-FFF2-40B4-BE49-F238E27FC236}">
                <a16:creationId xmlns:a16="http://schemas.microsoft.com/office/drawing/2014/main" id="{46549100-6191-4232-B7AE-59462DE1F1FA}"/>
              </a:ext>
            </a:extLst>
          </p:cNvPr>
          <p:cNvSpPr/>
          <p:nvPr/>
        </p:nvSpPr>
        <p:spPr>
          <a:xfrm>
            <a:off x="3862884" y="1252491"/>
            <a:ext cx="198036" cy="198036"/>
          </a:xfrm>
          <a:prstGeom prst="ellipse">
            <a:avLst/>
          </a:prstGeom>
          <a:solidFill>
            <a:srgbClr val="00CC9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H SarabunPSK" panose="020B0500040200020003" pitchFamily="34" charset="-34"/>
              <a:ea typeface="Arial Unicode MS"/>
              <a:cs typeface="TH SarabunPSK" panose="020B0500040200020003" pitchFamily="34" charset="-34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D23C71C8-C239-4786-AAA6-6CC84B5ECEED}"/>
              </a:ext>
            </a:extLst>
          </p:cNvPr>
          <p:cNvSpPr txBox="1"/>
          <p:nvPr/>
        </p:nvSpPr>
        <p:spPr>
          <a:xfrm>
            <a:off x="3224130" y="5368728"/>
            <a:ext cx="1515605" cy="492122"/>
          </a:xfrm>
          <a:prstGeom prst="rect">
            <a:avLst/>
          </a:prstGeom>
          <a:solidFill>
            <a:srgbClr val="F2E8F8"/>
          </a:solidFill>
        </p:spPr>
        <p:txBody>
          <a:bodyPr wrap="square" lIns="68580" tIns="34290" rIns="68580" bIns="3429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สำนักงาน </a:t>
            </a:r>
            <a:r>
              <a:rPr kumimoji="0" lang="th-TH" sz="1200" b="1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ก.พ.ร</a:t>
            </a:r>
            <a:r>
              <a:rPr kumimoji="0" lang="th-TH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.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r>
              <a:rPr kumimoji="0" lang="th-TH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จัดส่งสรุปตัวชี้วัดฯ ให้องค์การมหาชน</a:t>
            </a:r>
            <a:br>
              <a:rPr kumimoji="0" lang="th-TH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</a:br>
            <a:r>
              <a:rPr kumimoji="0" lang="th-TH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(ภายใน </a:t>
            </a:r>
            <a:r>
              <a:rPr lang="th-TH" sz="1200" b="1" kern="0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ธ.ค.</a:t>
            </a:r>
            <a:r>
              <a:rPr kumimoji="0" lang="th-TH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2565)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96B032EE-B181-464A-9CB1-B2BE7495DF06}"/>
              </a:ext>
            </a:extLst>
          </p:cNvPr>
          <p:cNvSpPr txBox="1"/>
          <p:nvPr/>
        </p:nvSpPr>
        <p:spPr>
          <a:xfrm>
            <a:off x="5492832" y="3749388"/>
            <a:ext cx="1638199" cy="8863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lIns="68580" tIns="34290" rIns="68580" bIns="3429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องค์การมหาชน</a:t>
            </a:r>
            <a:br>
              <a:rPr kumimoji="0" lang="th-TH" sz="1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</a:br>
            <a:r>
              <a:rPr kumimoji="0" lang="th-TH" sz="1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ส่งผลประเมิน ผอ.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ที่ได้รับความเห็นชอบจาก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ko-KR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คณะกรรมการองค์การมหาชน</a:t>
            </a:r>
            <a:r>
              <a:rPr lang="th-TH" altLang="ko-KR" sz="1100" b="1" dirty="0"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ให้เสนอสำนักงาน </a:t>
            </a:r>
            <a:r>
              <a:rPr lang="th-TH" altLang="ko-KR" sz="1100" b="1" dirty="0" err="1"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ก.พ.ร</a:t>
            </a:r>
            <a:r>
              <a:rPr lang="th-TH" altLang="ko-KR" sz="1100" b="1" dirty="0"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. </a:t>
            </a: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br>
              <a:rPr kumimoji="0" lang="en-US" sz="1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</a:b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(31</a:t>
            </a:r>
            <a:r>
              <a:rPr kumimoji="0" lang="th-TH" sz="1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ต.ค. </a:t>
            </a: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2566)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D9EF6C93-65C3-48A9-A26C-82E5FFBC920B}"/>
              </a:ext>
            </a:extLst>
          </p:cNvPr>
          <p:cNvSpPr/>
          <p:nvPr/>
        </p:nvSpPr>
        <p:spPr>
          <a:xfrm>
            <a:off x="65368" y="1160346"/>
            <a:ext cx="8892258" cy="48164"/>
          </a:xfrm>
          <a:prstGeom prst="rect">
            <a:avLst/>
          </a:prstGeom>
          <a:solidFill>
            <a:srgbClr val="E6260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H SarabunPSK" panose="020B0500040200020003" pitchFamily="34" charset="-34"/>
              <a:ea typeface="Arial Unicode MS"/>
              <a:cs typeface="TH SarabunPSK" panose="020B0500040200020003" pitchFamily="34" charset="-34"/>
            </a:endParaRPr>
          </a:p>
        </p:txBody>
      </p:sp>
      <p:sp>
        <p:nvSpPr>
          <p:cNvPr id="89" name="TextBox 4">
            <a:extLst>
              <a:ext uri="{FF2B5EF4-FFF2-40B4-BE49-F238E27FC236}">
                <a16:creationId xmlns:a16="http://schemas.microsoft.com/office/drawing/2014/main" id="{D1C65D6F-47D6-4739-8FC1-A7480C263F61}"/>
              </a:ext>
            </a:extLst>
          </p:cNvPr>
          <p:cNvSpPr txBox="1"/>
          <p:nvPr/>
        </p:nvSpPr>
        <p:spPr>
          <a:xfrm>
            <a:off x="5367" y="128207"/>
            <a:ext cx="7953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844083" fontAlgn="base">
              <a:spcBef>
                <a:spcPct val="0"/>
              </a:spcBef>
              <a:spcAft>
                <a:spcPct val="0"/>
              </a:spcAft>
              <a:defRPr sz="2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pPr marL="0" marR="0" lvl="0" indent="0" algn="l" defTabSz="8440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ปฏิทินการประเมิน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PO</a:t>
            </a: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ประจำปีงบประมาณ พ.ศ.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2566</a:t>
            </a: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</a:p>
        </p:txBody>
      </p:sp>
      <p:grpSp>
        <p:nvGrpSpPr>
          <p:cNvPr id="18" name="กลุ่ม 17">
            <a:extLst>
              <a:ext uri="{FF2B5EF4-FFF2-40B4-BE49-F238E27FC236}">
                <a16:creationId xmlns:a16="http://schemas.microsoft.com/office/drawing/2014/main" id="{6043DBE7-054D-CCC6-A7F0-2F8BC8834D2D}"/>
              </a:ext>
            </a:extLst>
          </p:cNvPr>
          <p:cNvGrpSpPr/>
          <p:nvPr/>
        </p:nvGrpSpPr>
        <p:grpSpPr>
          <a:xfrm>
            <a:off x="1665544" y="1987461"/>
            <a:ext cx="489712" cy="489712"/>
            <a:chOff x="1665544" y="1987461"/>
            <a:chExt cx="489712" cy="489712"/>
          </a:xfrm>
        </p:grpSpPr>
        <p:sp>
          <p:nvSpPr>
            <p:cNvPr id="109" name="Oval 125">
              <a:extLst>
                <a:ext uri="{FF2B5EF4-FFF2-40B4-BE49-F238E27FC236}">
                  <a16:creationId xmlns:a16="http://schemas.microsoft.com/office/drawing/2014/main" id="{A0BE4430-76A2-491B-A7B1-0086436FC580}"/>
                </a:ext>
              </a:extLst>
            </p:cNvPr>
            <p:cNvSpPr/>
            <p:nvPr/>
          </p:nvSpPr>
          <p:spPr>
            <a:xfrm>
              <a:off x="1665544" y="1987461"/>
              <a:ext cx="489712" cy="489712"/>
            </a:xfrm>
            <a:prstGeom prst="ellipse">
              <a:avLst/>
            </a:prstGeom>
            <a:solidFill>
              <a:srgbClr val="00206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200" b="0" i="0" u="none" strike="noStrike" kern="0" cap="none" spc="0" normalizeH="0" baseline="0" noProof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H SarabunPSK" panose="020B0500040200020003" pitchFamily="34" charset="-34"/>
                <a:ea typeface="Arial Unicode MS"/>
                <a:cs typeface="TH SarabunPSK" panose="020B0500040200020003" pitchFamily="34" charset="-34"/>
              </a:endParaRPr>
            </a:p>
          </p:txBody>
        </p:sp>
        <p:pic>
          <p:nvPicPr>
            <p:cNvPr id="116" name="Graphic 115" descr="Document">
              <a:extLst>
                <a:ext uri="{FF2B5EF4-FFF2-40B4-BE49-F238E27FC236}">
                  <a16:creationId xmlns:a16="http://schemas.microsoft.com/office/drawing/2014/main" id="{7D25CC89-5946-4B58-B2C5-D8CECF3CA42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46733" y="2049336"/>
              <a:ext cx="327334" cy="327334"/>
            </a:xfrm>
            <a:prstGeom prst="rect">
              <a:avLst/>
            </a:prstGeom>
          </p:spPr>
        </p:pic>
      </p:grpSp>
      <p:sp>
        <p:nvSpPr>
          <p:cNvPr id="122" name="Oval 113">
            <a:extLst>
              <a:ext uri="{FF2B5EF4-FFF2-40B4-BE49-F238E27FC236}">
                <a16:creationId xmlns:a16="http://schemas.microsoft.com/office/drawing/2014/main" id="{594E1D43-1E2A-4AB6-9DF2-52B38E9D4551}"/>
              </a:ext>
            </a:extLst>
          </p:cNvPr>
          <p:cNvSpPr/>
          <p:nvPr/>
        </p:nvSpPr>
        <p:spPr>
          <a:xfrm>
            <a:off x="2811812" y="2004886"/>
            <a:ext cx="489712" cy="489712"/>
          </a:xfrm>
          <a:prstGeom prst="ellipse">
            <a:avLst/>
          </a:prstGeom>
          <a:solidFill>
            <a:srgbClr val="FFC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H SarabunPSK" panose="020B0500040200020003" pitchFamily="34" charset="-34"/>
              <a:ea typeface="Arial Unicode MS"/>
              <a:cs typeface="TH SarabunPSK" panose="020B0500040200020003" pitchFamily="34" charset="-34"/>
            </a:endParaRPr>
          </a:p>
        </p:txBody>
      </p:sp>
      <p:pic>
        <p:nvPicPr>
          <p:cNvPr id="123" name="Graphic 122" descr="Meeting">
            <a:extLst>
              <a:ext uri="{FF2B5EF4-FFF2-40B4-BE49-F238E27FC236}">
                <a16:creationId xmlns:a16="http://schemas.microsoft.com/office/drawing/2014/main" id="{891FE8CA-9D62-482A-91A3-7EDB69D396E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876635" y="2052498"/>
            <a:ext cx="360067" cy="360067"/>
          </a:xfrm>
          <a:prstGeom prst="rect">
            <a:avLst/>
          </a:prstGeom>
        </p:spPr>
      </p:pic>
      <p:grpSp>
        <p:nvGrpSpPr>
          <p:cNvPr id="16" name="กลุ่ม 15">
            <a:extLst>
              <a:ext uri="{FF2B5EF4-FFF2-40B4-BE49-F238E27FC236}">
                <a16:creationId xmlns:a16="http://schemas.microsoft.com/office/drawing/2014/main" id="{F872AB85-1F8B-2AD6-49B2-B053EFB9AC42}"/>
              </a:ext>
            </a:extLst>
          </p:cNvPr>
          <p:cNvGrpSpPr/>
          <p:nvPr/>
        </p:nvGrpSpPr>
        <p:grpSpPr>
          <a:xfrm>
            <a:off x="3737076" y="4661722"/>
            <a:ext cx="489712" cy="489712"/>
            <a:chOff x="3731413" y="4521582"/>
            <a:chExt cx="489712" cy="489712"/>
          </a:xfrm>
        </p:grpSpPr>
        <p:sp>
          <p:nvSpPr>
            <p:cNvPr id="86" name="Oval 113">
              <a:extLst>
                <a:ext uri="{FF2B5EF4-FFF2-40B4-BE49-F238E27FC236}">
                  <a16:creationId xmlns:a16="http://schemas.microsoft.com/office/drawing/2014/main" id="{6FD5D75A-897F-4A39-BD8E-6BA2FE9809A0}"/>
                </a:ext>
              </a:extLst>
            </p:cNvPr>
            <p:cNvSpPr/>
            <p:nvPr/>
          </p:nvSpPr>
          <p:spPr>
            <a:xfrm>
              <a:off x="3731413" y="4521582"/>
              <a:ext cx="489712" cy="489712"/>
            </a:xfrm>
            <a:prstGeom prst="ellipse">
              <a:avLst/>
            </a:prstGeom>
            <a:solidFill>
              <a:srgbClr val="00CC9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H SarabunPSK" panose="020B0500040200020003" pitchFamily="34" charset="-34"/>
                <a:ea typeface="Arial Unicode MS"/>
                <a:cs typeface="TH SarabunPSK" panose="020B0500040200020003" pitchFamily="34" charset="-34"/>
              </a:endParaRPr>
            </a:p>
          </p:txBody>
        </p:sp>
        <p:pic>
          <p:nvPicPr>
            <p:cNvPr id="127" name="Graphic 126" descr="Document">
              <a:extLst>
                <a:ext uri="{FF2B5EF4-FFF2-40B4-BE49-F238E27FC236}">
                  <a16:creationId xmlns:a16="http://schemas.microsoft.com/office/drawing/2014/main" id="{575D3F5B-2F62-436B-A84B-83F005ADE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827715" y="4591263"/>
              <a:ext cx="327334" cy="327334"/>
            </a:xfrm>
            <a:prstGeom prst="rect">
              <a:avLst/>
            </a:prstGeom>
          </p:spPr>
        </p:pic>
      </p:grpSp>
      <p:sp>
        <p:nvSpPr>
          <p:cNvPr id="128" name="Oval 127">
            <a:extLst>
              <a:ext uri="{FF2B5EF4-FFF2-40B4-BE49-F238E27FC236}">
                <a16:creationId xmlns:a16="http://schemas.microsoft.com/office/drawing/2014/main" id="{84688234-2B21-4AF6-87A0-E30397AC5959}"/>
              </a:ext>
            </a:extLst>
          </p:cNvPr>
          <p:cNvSpPr/>
          <p:nvPr/>
        </p:nvSpPr>
        <p:spPr>
          <a:xfrm>
            <a:off x="6212913" y="1257057"/>
            <a:ext cx="198036" cy="198036"/>
          </a:xfrm>
          <a:prstGeom prst="ellipse">
            <a:avLst/>
          </a:prstGeom>
          <a:solidFill>
            <a:srgbClr val="00CC9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H SarabunPSK" panose="020B0500040200020003" pitchFamily="34" charset="-34"/>
              <a:ea typeface="Arial Unicode MS"/>
              <a:cs typeface="TH SarabunPSK" panose="020B0500040200020003" pitchFamily="34" charset="-34"/>
            </a:endParaRPr>
          </a:p>
        </p:txBody>
      </p:sp>
      <p:cxnSp>
        <p:nvCxnSpPr>
          <p:cNvPr id="130" name="Straight Arrow Connector 152">
            <a:extLst>
              <a:ext uri="{FF2B5EF4-FFF2-40B4-BE49-F238E27FC236}">
                <a16:creationId xmlns:a16="http://schemas.microsoft.com/office/drawing/2014/main" id="{92AE2849-B857-4609-8045-97DC36BBC1A9}"/>
              </a:ext>
            </a:extLst>
          </p:cNvPr>
          <p:cNvCxnSpPr>
            <a:cxnSpLocks/>
          </p:cNvCxnSpPr>
          <p:nvPr/>
        </p:nvCxnSpPr>
        <p:spPr>
          <a:xfrm flipV="1">
            <a:off x="7338797" y="1523440"/>
            <a:ext cx="2911" cy="3852000"/>
          </a:xfrm>
          <a:prstGeom prst="straightConnector1">
            <a:avLst/>
          </a:prstGeom>
          <a:noFill/>
          <a:ln w="25400" cap="flat" cmpd="sng" algn="ctr">
            <a:solidFill>
              <a:srgbClr val="00CC99"/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137" name="Straight Arrow Connector 152">
            <a:extLst>
              <a:ext uri="{FF2B5EF4-FFF2-40B4-BE49-F238E27FC236}">
                <a16:creationId xmlns:a16="http://schemas.microsoft.com/office/drawing/2014/main" id="{245DA53F-E2F4-4F94-82C4-EC6DC5F40775}"/>
              </a:ext>
            </a:extLst>
          </p:cNvPr>
          <p:cNvCxnSpPr>
            <a:cxnSpLocks/>
          </p:cNvCxnSpPr>
          <p:nvPr/>
        </p:nvCxnSpPr>
        <p:spPr>
          <a:xfrm flipH="1" flipV="1">
            <a:off x="8274341" y="1523440"/>
            <a:ext cx="9557" cy="2736000"/>
          </a:xfrm>
          <a:prstGeom prst="straightConnector1">
            <a:avLst/>
          </a:prstGeom>
          <a:noFill/>
          <a:ln w="25400" cap="flat" cmpd="sng" algn="ctr">
            <a:solidFill>
              <a:srgbClr val="00CC99"/>
            </a:solidFill>
            <a:prstDash val="solid"/>
            <a:miter lim="800000"/>
            <a:tailEnd type="arrow"/>
          </a:ln>
          <a:effectLst/>
        </p:spPr>
      </p:cxnSp>
      <p:sp>
        <p:nvSpPr>
          <p:cNvPr id="145" name="TextBox 144">
            <a:extLst>
              <a:ext uri="{FF2B5EF4-FFF2-40B4-BE49-F238E27FC236}">
                <a16:creationId xmlns:a16="http://schemas.microsoft.com/office/drawing/2014/main" id="{85508750-7307-433A-AB72-AC5269E6F1D5}"/>
              </a:ext>
            </a:extLst>
          </p:cNvPr>
          <p:cNvSpPr txBox="1"/>
          <p:nvPr/>
        </p:nvSpPr>
        <p:spPr>
          <a:xfrm>
            <a:off x="7669573" y="2542615"/>
            <a:ext cx="1219093" cy="623248"/>
          </a:xfrm>
          <a:prstGeom prst="rect">
            <a:avLst/>
          </a:prstGeom>
          <a:solidFill>
            <a:srgbClr val="F2E8F8"/>
          </a:solidFill>
        </p:spPr>
        <p:txBody>
          <a:bodyPr wrap="square" lIns="68580" tIns="34290" rIns="68580" bIns="34290" rtlCol="0" anchor="t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สำนักงาน </a:t>
            </a:r>
            <a:r>
              <a:rPr kumimoji="0" lang="th-TH" altLang="ko-KR" sz="1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ก.พ.ร</a:t>
            </a:r>
            <a: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. รายงานผลการประเมินต่อ 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รมต. และ ครม.</a:t>
            </a:r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1FCC5EDF-11C7-48CB-9AE1-D571615FAF65}"/>
              </a:ext>
            </a:extLst>
          </p:cNvPr>
          <p:cNvSpPr/>
          <p:nvPr/>
        </p:nvSpPr>
        <p:spPr>
          <a:xfrm>
            <a:off x="8176022" y="1252967"/>
            <a:ext cx="206195" cy="206217"/>
          </a:xfrm>
          <a:prstGeom prst="ellipse">
            <a:avLst/>
          </a:prstGeom>
          <a:solidFill>
            <a:srgbClr val="00CC9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H SarabunPSK" panose="020B0500040200020003" pitchFamily="34" charset="-34"/>
              <a:ea typeface="Arial Unicode MS"/>
              <a:cs typeface="TH SarabunPSK" panose="020B0500040200020003" pitchFamily="34" charset="-34"/>
            </a:endParaRPr>
          </a:p>
        </p:txBody>
      </p:sp>
      <p:grpSp>
        <p:nvGrpSpPr>
          <p:cNvPr id="17" name="กลุ่ม 16">
            <a:extLst>
              <a:ext uri="{FF2B5EF4-FFF2-40B4-BE49-F238E27FC236}">
                <a16:creationId xmlns:a16="http://schemas.microsoft.com/office/drawing/2014/main" id="{0992F027-4B25-D200-3F63-256815285DE2}"/>
              </a:ext>
            </a:extLst>
          </p:cNvPr>
          <p:cNvGrpSpPr/>
          <p:nvPr/>
        </p:nvGrpSpPr>
        <p:grpSpPr>
          <a:xfrm>
            <a:off x="8034263" y="2004886"/>
            <a:ext cx="489712" cy="489712"/>
            <a:chOff x="8102000" y="2424301"/>
            <a:chExt cx="489712" cy="489712"/>
          </a:xfrm>
        </p:grpSpPr>
        <p:sp>
          <p:nvSpPr>
            <p:cNvPr id="69" name="Oval 113">
              <a:extLst>
                <a:ext uri="{FF2B5EF4-FFF2-40B4-BE49-F238E27FC236}">
                  <a16:creationId xmlns:a16="http://schemas.microsoft.com/office/drawing/2014/main" id="{5FB2E655-8AFA-48B4-9E42-5AB4AA15BF9E}"/>
                </a:ext>
              </a:extLst>
            </p:cNvPr>
            <p:cNvSpPr/>
            <p:nvPr/>
          </p:nvSpPr>
          <p:spPr>
            <a:xfrm>
              <a:off x="8102000" y="2424301"/>
              <a:ext cx="489712" cy="489712"/>
            </a:xfrm>
            <a:prstGeom prst="ellipse">
              <a:avLst/>
            </a:prstGeom>
            <a:solidFill>
              <a:srgbClr val="00CC9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H SarabunPSK" panose="020B0500040200020003" pitchFamily="34" charset="-34"/>
                <a:ea typeface="Arial Unicode MS"/>
                <a:cs typeface="TH SarabunPSK" panose="020B0500040200020003" pitchFamily="34" charset="-34"/>
              </a:endParaRPr>
            </a:p>
          </p:txBody>
        </p:sp>
        <p:pic>
          <p:nvPicPr>
            <p:cNvPr id="149" name="Graphic 148" descr="Male profile">
              <a:extLst>
                <a:ext uri="{FF2B5EF4-FFF2-40B4-BE49-F238E27FC236}">
                  <a16:creationId xmlns:a16="http://schemas.microsoft.com/office/drawing/2014/main" id="{FB31A6C3-5AC0-44D4-B8C3-65CAB437333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8148566" y="2456986"/>
              <a:ext cx="392801" cy="392801"/>
            </a:xfrm>
            <a:prstGeom prst="rect">
              <a:avLst/>
            </a:prstGeom>
          </p:spPr>
        </p:pic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66C83F9B-A614-47F8-B1CC-77EB045BDFE6}"/>
              </a:ext>
            </a:extLst>
          </p:cNvPr>
          <p:cNvSpPr txBox="1"/>
          <p:nvPr/>
        </p:nvSpPr>
        <p:spPr>
          <a:xfrm>
            <a:off x="-75606" y="6517356"/>
            <a:ext cx="3283837" cy="253916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หมายเหตุ </a:t>
            </a:r>
            <a:r>
              <a:rPr kumimoji="0" lang="en-US" altLang="ko-KR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: </a:t>
            </a:r>
            <a: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ข้อมูลอาจมีการเปลี่ยนแปลงตามความเหมาะสม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07321C8F-6281-4B3E-B28F-38283BD23FA8}"/>
              </a:ext>
            </a:extLst>
          </p:cNvPr>
          <p:cNvSpPr txBox="1"/>
          <p:nvPr/>
        </p:nvSpPr>
        <p:spPr>
          <a:xfrm>
            <a:off x="2263451" y="3749388"/>
            <a:ext cx="1586434" cy="836063"/>
          </a:xfrm>
          <a:prstGeom prst="rect">
            <a:avLst/>
          </a:prstGeom>
          <a:solidFill>
            <a:srgbClr val="F2E8F8"/>
          </a:solidFill>
        </p:spPr>
        <p:txBody>
          <a:bodyPr wrap="square">
            <a:spAutoFit/>
          </a:bodyPr>
          <a:lstStyle/>
          <a:p>
            <a:pPr marL="87313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อ.กพม. และ</a:t>
            </a:r>
            <a: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คณะกรรมการองค์การมหาชนร่วมกัน</a:t>
            </a:r>
            <a:r>
              <a:rPr kumimoji="0" lang="th-TH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พิจารณาความเหมาะสมตัวชี้วัดและ</a:t>
            </a:r>
          </a:p>
          <a:p>
            <a:pPr marL="87313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ค่าเป้าหมาย</a:t>
            </a:r>
          </a:p>
          <a:p>
            <a:pPr marL="87313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(ภายในกลางเดือน ต.ค. 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25</a:t>
            </a:r>
            <a:r>
              <a:rPr kumimoji="0" lang="th-TH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65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)</a:t>
            </a:r>
            <a:endParaRPr kumimoji="0" lang="th-TH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A3EFEDC6-FA71-4B0F-B62F-72B31EC97FC5}"/>
              </a:ext>
            </a:extLst>
          </p:cNvPr>
          <p:cNvSpPr txBox="1"/>
          <p:nvPr/>
        </p:nvSpPr>
        <p:spPr>
          <a:xfrm>
            <a:off x="79651" y="3749388"/>
            <a:ext cx="1324584" cy="830997"/>
          </a:xfrm>
          <a:prstGeom prst="rect">
            <a:avLst/>
          </a:prstGeom>
          <a:solidFill>
            <a:srgbClr val="F2E8F8"/>
          </a:solidFill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สำนักงาน ก.พ.ร. ชี้แจง</a:t>
            </a:r>
            <a:br>
              <a:rPr kumimoji="0" lang="th-TH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th-TH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กรอบการประเมินฯ </a:t>
            </a: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แก่องค์การมหาชน</a:t>
            </a:r>
            <a:br>
              <a:rPr kumimoji="0" lang="th-TH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th-TH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(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20</a:t>
            </a:r>
            <a:r>
              <a:rPr kumimoji="0" lang="th-TH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ก.ค.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kumimoji="0" lang="th-TH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65)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DC4F212D-1DF9-41D7-9E25-0AF177DE3FF4}"/>
              </a:ext>
            </a:extLst>
          </p:cNvPr>
          <p:cNvSpPr txBox="1"/>
          <p:nvPr/>
        </p:nvSpPr>
        <p:spPr>
          <a:xfrm>
            <a:off x="7669573" y="3749388"/>
            <a:ext cx="1219093" cy="623248"/>
          </a:xfrm>
          <a:prstGeom prst="rect">
            <a:avLst/>
          </a:prstGeom>
          <a:solidFill>
            <a:srgbClr val="F2E8F8"/>
          </a:solidFill>
        </p:spPr>
        <p:txBody>
          <a:bodyPr wrap="square" lIns="68580" tIns="34290" rIns="68580" bIns="34290" rtlCol="0" anchor="t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สำนักงาน ก.พ.ร. แจ้ง</a:t>
            </a:r>
            <a:b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</a:br>
            <a: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ผลการประเมินแก่</a:t>
            </a:r>
            <a:b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</a:br>
            <a:r>
              <a:rPr kumimoji="0" lang="th-TH" altLang="ko-KR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องค์การมหาชน</a:t>
            </a:r>
            <a:endParaRPr kumimoji="0" lang="th-TH" altLang="ko-KR" sz="1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H SarabunPSK" panose="020B0500040200020003" pitchFamily="34" charset="-34"/>
              <a:ea typeface="Tahoma"/>
              <a:cs typeface="TH SarabunPSK" panose="020B0500040200020003" pitchFamily="34" charset="-34"/>
            </a:endParaRPr>
          </a:p>
        </p:txBody>
      </p:sp>
      <p:sp>
        <p:nvSpPr>
          <p:cNvPr id="2" name="TextBox 234">
            <a:extLst>
              <a:ext uri="{FF2B5EF4-FFF2-40B4-BE49-F238E27FC236}">
                <a16:creationId xmlns:a16="http://schemas.microsoft.com/office/drawing/2014/main" id="{09DE8E7D-CB7C-D350-3585-57429693BB0A}"/>
              </a:ext>
            </a:extLst>
          </p:cNvPr>
          <p:cNvSpPr txBox="1"/>
          <p:nvPr/>
        </p:nvSpPr>
        <p:spPr>
          <a:xfrm>
            <a:off x="4089938" y="2542615"/>
            <a:ext cx="1275680" cy="915635"/>
          </a:xfrm>
          <a:prstGeom prst="rect">
            <a:avLst/>
          </a:prstGeom>
          <a:solidFill>
            <a:srgbClr val="FFC000"/>
          </a:solidFill>
        </p:spPr>
        <p:txBody>
          <a:bodyPr wrap="square" lIns="68580" tIns="34290" rIns="68580" bIns="34290" rtlCol="0" anchor="t">
            <a:spAutoFit/>
          </a:bodyPr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องค์การมหาชนแจ้งเหตุปัญหาอุปสรรคในการดำเนินการต่อการบรรลุเป้าหมายตัวชี้วัด </a:t>
            </a:r>
            <a:br>
              <a:rPr kumimoji="0" lang="th-TH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</a:br>
            <a:r>
              <a:rPr kumimoji="0" lang="th-TH" sz="1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(พ.ค.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– </a:t>
            </a:r>
            <a:r>
              <a:rPr kumimoji="0" lang="th-TH" sz="1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มิ.ย.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25</a:t>
            </a:r>
            <a:r>
              <a:rPr kumimoji="0" lang="th-TH" sz="1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6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6</a:t>
            </a:r>
            <a:r>
              <a:rPr kumimoji="0" lang="th-TH" sz="1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)</a:t>
            </a:r>
          </a:p>
        </p:txBody>
      </p:sp>
      <p:sp>
        <p:nvSpPr>
          <p:cNvPr id="4" name="Oval 127">
            <a:extLst>
              <a:ext uri="{FF2B5EF4-FFF2-40B4-BE49-F238E27FC236}">
                <a16:creationId xmlns:a16="http://schemas.microsoft.com/office/drawing/2014/main" id="{3DE029BA-BEBE-7D0A-6E6B-C8EFC5BA2331}"/>
              </a:ext>
            </a:extLst>
          </p:cNvPr>
          <p:cNvSpPr/>
          <p:nvPr/>
        </p:nvSpPr>
        <p:spPr>
          <a:xfrm>
            <a:off x="4628760" y="1257057"/>
            <a:ext cx="198036" cy="198036"/>
          </a:xfrm>
          <a:prstGeom prst="ellipse">
            <a:avLst/>
          </a:prstGeom>
          <a:solidFill>
            <a:srgbClr val="00CC9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H SarabunPSK" panose="020B0500040200020003" pitchFamily="34" charset="-34"/>
              <a:ea typeface="Arial Unicode MS"/>
              <a:cs typeface="TH SarabunPSK" panose="020B0500040200020003" pitchFamily="34" charset="-34"/>
            </a:endParaRPr>
          </a:p>
        </p:txBody>
      </p:sp>
      <p:sp>
        <p:nvSpPr>
          <p:cNvPr id="5" name="TextBox 56">
            <a:extLst>
              <a:ext uri="{FF2B5EF4-FFF2-40B4-BE49-F238E27FC236}">
                <a16:creationId xmlns:a16="http://schemas.microsoft.com/office/drawing/2014/main" id="{CA14666F-1185-40CC-319E-E1B67849294E}"/>
              </a:ext>
            </a:extLst>
          </p:cNvPr>
          <p:cNvSpPr txBox="1"/>
          <p:nvPr/>
        </p:nvSpPr>
        <p:spPr>
          <a:xfrm>
            <a:off x="4287081" y="907151"/>
            <a:ext cx="1107208" cy="284693"/>
          </a:xfrm>
          <a:prstGeom prst="rect">
            <a:avLst/>
          </a:prstGeom>
          <a:noFill/>
        </p:spPr>
        <p:txBody>
          <a:bodyPr wrap="square" lIns="68580" tIns="34290" rIns="68580" bIns="34290" rtlCol="0" anchor="ctr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พ.ค. </a:t>
            </a:r>
            <a:r>
              <a:rPr kumimoji="0" lang="en-US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– </a:t>
            </a:r>
            <a:r>
              <a:rPr kumimoji="0" lang="th-TH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มิ.ย. </a:t>
            </a:r>
            <a:r>
              <a:rPr kumimoji="0" lang="en-US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PSK" panose="020B0500040200020003" pitchFamily="34" charset="-34"/>
                <a:ea typeface="Tahoma"/>
                <a:cs typeface="TH SarabunPSK" panose="020B0500040200020003" pitchFamily="34" charset="-34"/>
              </a:rPr>
              <a:t>66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H SarabunPSK" panose="020B0500040200020003" pitchFamily="34" charset="-34"/>
              <a:ea typeface="Arial Unicode MS"/>
              <a:cs typeface="TH SarabunPSK" panose="020B0500040200020003" pitchFamily="34" charset="-34"/>
            </a:endParaRPr>
          </a:p>
        </p:txBody>
      </p:sp>
      <p:grpSp>
        <p:nvGrpSpPr>
          <p:cNvPr id="9" name="กลุ่ม 8">
            <a:extLst>
              <a:ext uri="{FF2B5EF4-FFF2-40B4-BE49-F238E27FC236}">
                <a16:creationId xmlns:a16="http://schemas.microsoft.com/office/drawing/2014/main" id="{92E7D5DE-F168-E870-DA90-2E828997D840}"/>
              </a:ext>
            </a:extLst>
          </p:cNvPr>
          <p:cNvGrpSpPr/>
          <p:nvPr/>
        </p:nvGrpSpPr>
        <p:grpSpPr>
          <a:xfrm>
            <a:off x="4482922" y="2004886"/>
            <a:ext cx="489712" cy="489712"/>
            <a:chOff x="4507273" y="2004886"/>
            <a:chExt cx="489712" cy="489712"/>
          </a:xfrm>
        </p:grpSpPr>
        <p:sp>
          <p:nvSpPr>
            <p:cNvPr id="3" name="Oval 113">
              <a:extLst>
                <a:ext uri="{FF2B5EF4-FFF2-40B4-BE49-F238E27FC236}">
                  <a16:creationId xmlns:a16="http://schemas.microsoft.com/office/drawing/2014/main" id="{7822BB0B-1CB6-E9FA-3D8D-0670F9203029}"/>
                </a:ext>
              </a:extLst>
            </p:cNvPr>
            <p:cNvSpPr/>
            <p:nvPr/>
          </p:nvSpPr>
          <p:spPr>
            <a:xfrm>
              <a:off x="4507273" y="2004886"/>
              <a:ext cx="489712" cy="489712"/>
            </a:xfrm>
            <a:prstGeom prst="ellipse">
              <a:avLst/>
            </a:prstGeom>
            <a:solidFill>
              <a:srgbClr val="00CC9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H SarabunPSK" panose="020B0500040200020003" pitchFamily="34" charset="-34"/>
                <a:ea typeface="Arial Unicode MS"/>
                <a:cs typeface="TH SarabunPSK" panose="020B0500040200020003" pitchFamily="34" charset="-34"/>
              </a:endParaRPr>
            </a:p>
          </p:txBody>
        </p:sp>
        <p:sp>
          <p:nvSpPr>
            <p:cNvPr id="6" name="Rectangle 7">
              <a:extLst>
                <a:ext uri="{FF2B5EF4-FFF2-40B4-BE49-F238E27FC236}">
                  <a16:creationId xmlns:a16="http://schemas.microsoft.com/office/drawing/2014/main" id="{0ACD2C6D-7AE4-1636-0E49-15A3015F7463}"/>
                </a:ext>
              </a:extLst>
            </p:cNvPr>
            <p:cNvSpPr/>
            <p:nvPr/>
          </p:nvSpPr>
          <p:spPr>
            <a:xfrm>
              <a:off x="4635797" y="2115409"/>
              <a:ext cx="230565" cy="230566"/>
            </a:xfrm>
            <a:custGeom>
              <a:avLst/>
              <a:gdLst/>
              <a:ahLst/>
              <a:cxnLst/>
              <a:rect l="l" t="t" r="r" b="b"/>
              <a:pathLst>
                <a:path w="3240000" h="3240000">
                  <a:moveTo>
                    <a:pt x="401869" y="2055482"/>
                  </a:moveTo>
                  <a:lnTo>
                    <a:pt x="869869" y="2055482"/>
                  </a:lnTo>
                  <a:lnTo>
                    <a:pt x="869869" y="2919482"/>
                  </a:lnTo>
                  <a:lnTo>
                    <a:pt x="401869" y="2919482"/>
                  </a:lnTo>
                  <a:close/>
                  <a:moveTo>
                    <a:pt x="1121949" y="1695482"/>
                  </a:moveTo>
                  <a:lnTo>
                    <a:pt x="1589949" y="1695482"/>
                  </a:lnTo>
                  <a:lnTo>
                    <a:pt x="1589949" y="2919482"/>
                  </a:lnTo>
                  <a:lnTo>
                    <a:pt x="1121949" y="2919482"/>
                  </a:lnTo>
                  <a:close/>
                  <a:moveTo>
                    <a:pt x="1842029" y="1335482"/>
                  </a:moveTo>
                  <a:lnTo>
                    <a:pt x="2310029" y="1335482"/>
                  </a:lnTo>
                  <a:lnTo>
                    <a:pt x="2310029" y="2919482"/>
                  </a:lnTo>
                  <a:lnTo>
                    <a:pt x="1842029" y="2919482"/>
                  </a:lnTo>
                  <a:close/>
                  <a:moveTo>
                    <a:pt x="2562109" y="975482"/>
                  </a:moveTo>
                  <a:lnTo>
                    <a:pt x="3030109" y="975482"/>
                  </a:lnTo>
                  <a:lnTo>
                    <a:pt x="3030109" y="2919482"/>
                  </a:lnTo>
                  <a:lnTo>
                    <a:pt x="2562109" y="2919482"/>
                  </a:lnTo>
                  <a:close/>
                  <a:moveTo>
                    <a:pt x="2321888" y="224805"/>
                  </a:moveTo>
                  <a:lnTo>
                    <a:pt x="2880631" y="247420"/>
                  </a:lnTo>
                  <a:lnTo>
                    <a:pt x="2620844" y="742612"/>
                  </a:lnTo>
                  <a:lnTo>
                    <a:pt x="2546105" y="613161"/>
                  </a:lnTo>
                  <a:lnTo>
                    <a:pt x="541555" y="1770488"/>
                  </a:lnTo>
                  <a:lnTo>
                    <a:pt x="392077" y="1511585"/>
                  </a:lnTo>
                  <a:lnTo>
                    <a:pt x="2396627" y="354257"/>
                  </a:lnTo>
                  <a:close/>
                  <a:moveTo>
                    <a:pt x="0" y="0"/>
                  </a:moveTo>
                  <a:lnTo>
                    <a:pt x="180000" y="0"/>
                  </a:lnTo>
                  <a:lnTo>
                    <a:pt x="180000" y="3059999"/>
                  </a:lnTo>
                  <a:lnTo>
                    <a:pt x="3240000" y="3059999"/>
                  </a:lnTo>
                  <a:lnTo>
                    <a:pt x="3240000" y="3239999"/>
                  </a:lnTo>
                  <a:lnTo>
                    <a:pt x="180000" y="3239999"/>
                  </a:lnTo>
                  <a:lnTo>
                    <a:pt x="180000" y="3240000"/>
                  </a:lnTo>
                  <a:lnTo>
                    <a:pt x="0" y="3240000"/>
                  </a:lnTo>
                  <a:lnTo>
                    <a:pt x="0" y="3239999"/>
                  </a:lnTo>
                  <a:lnTo>
                    <a:pt x="0" y="3059999"/>
                  </a:lnTo>
                  <a:close/>
                </a:path>
              </a:pathLst>
            </a:cu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6858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H SarabunPSK" panose="020B0500040200020003" pitchFamily="34" charset="-34"/>
                <a:ea typeface="Arial Unicode MS"/>
                <a:cs typeface="TH SarabunPSK" panose="020B0500040200020003" pitchFamily="34" charset="-34"/>
              </a:endParaRPr>
            </a:p>
          </p:txBody>
        </p:sp>
      </p:grpSp>
      <p:grpSp>
        <p:nvGrpSpPr>
          <p:cNvPr id="10" name="กลุ่ม 9">
            <a:extLst>
              <a:ext uri="{FF2B5EF4-FFF2-40B4-BE49-F238E27FC236}">
                <a16:creationId xmlns:a16="http://schemas.microsoft.com/office/drawing/2014/main" id="{1F44FC00-F54D-01DE-D2DC-D4F68FEDD478}"/>
              </a:ext>
            </a:extLst>
          </p:cNvPr>
          <p:cNvGrpSpPr/>
          <p:nvPr/>
        </p:nvGrpSpPr>
        <p:grpSpPr>
          <a:xfrm>
            <a:off x="6067075" y="2004886"/>
            <a:ext cx="489712" cy="489712"/>
            <a:chOff x="4507273" y="2004886"/>
            <a:chExt cx="489712" cy="489712"/>
          </a:xfrm>
        </p:grpSpPr>
        <p:sp>
          <p:nvSpPr>
            <p:cNvPr id="11" name="Oval 113">
              <a:extLst>
                <a:ext uri="{FF2B5EF4-FFF2-40B4-BE49-F238E27FC236}">
                  <a16:creationId xmlns:a16="http://schemas.microsoft.com/office/drawing/2014/main" id="{9B32AA2C-629C-5099-7862-A657A36A5FEF}"/>
                </a:ext>
              </a:extLst>
            </p:cNvPr>
            <p:cNvSpPr/>
            <p:nvPr/>
          </p:nvSpPr>
          <p:spPr>
            <a:xfrm>
              <a:off x="4507273" y="2004886"/>
              <a:ext cx="489712" cy="489712"/>
            </a:xfrm>
            <a:prstGeom prst="ellipse">
              <a:avLst/>
            </a:prstGeom>
            <a:solidFill>
              <a:srgbClr val="00CC9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H SarabunPSK" panose="020B0500040200020003" pitchFamily="34" charset="-34"/>
                <a:ea typeface="Arial Unicode MS"/>
                <a:cs typeface="TH SarabunPSK" panose="020B0500040200020003" pitchFamily="34" charset="-34"/>
              </a:endParaRPr>
            </a:p>
          </p:txBody>
        </p:sp>
        <p:sp>
          <p:nvSpPr>
            <p:cNvPr id="12" name="Rectangle 7">
              <a:extLst>
                <a:ext uri="{FF2B5EF4-FFF2-40B4-BE49-F238E27FC236}">
                  <a16:creationId xmlns:a16="http://schemas.microsoft.com/office/drawing/2014/main" id="{44FBE919-7C63-383E-C371-D8C942BEE8F0}"/>
                </a:ext>
              </a:extLst>
            </p:cNvPr>
            <p:cNvSpPr/>
            <p:nvPr/>
          </p:nvSpPr>
          <p:spPr>
            <a:xfrm>
              <a:off x="4635797" y="2115409"/>
              <a:ext cx="230565" cy="230566"/>
            </a:xfrm>
            <a:custGeom>
              <a:avLst/>
              <a:gdLst/>
              <a:ahLst/>
              <a:cxnLst/>
              <a:rect l="l" t="t" r="r" b="b"/>
              <a:pathLst>
                <a:path w="3240000" h="3240000">
                  <a:moveTo>
                    <a:pt x="401869" y="2055482"/>
                  </a:moveTo>
                  <a:lnTo>
                    <a:pt x="869869" y="2055482"/>
                  </a:lnTo>
                  <a:lnTo>
                    <a:pt x="869869" y="2919482"/>
                  </a:lnTo>
                  <a:lnTo>
                    <a:pt x="401869" y="2919482"/>
                  </a:lnTo>
                  <a:close/>
                  <a:moveTo>
                    <a:pt x="1121949" y="1695482"/>
                  </a:moveTo>
                  <a:lnTo>
                    <a:pt x="1589949" y="1695482"/>
                  </a:lnTo>
                  <a:lnTo>
                    <a:pt x="1589949" y="2919482"/>
                  </a:lnTo>
                  <a:lnTo>
                    <a:pt x="1121949" y="2919482"/>
                  </a:lnTo>
                  <a:close/>
                  <a:moveTo>
                    <a:pt x="1842029" y="1335482"/>
                  </a:moveTo>
                  <a:lnTo>
                    <a:pt x="2310029" y="1335482"/>
                  </a:lnTo>
                  <a:lnTo>
                    <a:pt x="2310029" y="2919482"/>
                  </a:lnTo>
                  <a:lnTo>
                    <a:pt x="1842029" y="2919482"/>
                  </a:lnTo>
                  <a:close/>
                  <a:moveTo>
                    <a:pt x="2562109" y="975482"/>
                  </a:moveTo>
                  <a:lnTo>
                    <a:pt x="3030109" y="975482"/>
                  </a:lnTo>
                  <a:lnTo>
                    <a:pt x="3030109" y="2919482"/>
                  </a:lnTo>
                  <a:lnTo>
                    <a:pt x="2562109" y="2919482"/>
                  </a:lnTo>
                  <a:close/>
                  <a:moveTo>
                    <a:pt x="2321888" y="224805"/>
                  </a:moveTo>
                  <a:lnTo>
                    <a:pt x="2880631" y="247420"/>
                  </a:lnTo>
                  <a:lnTo>
                    <a:pt x="2620844" y="742612"/>
                  </a:lnTo>
                  <a:lnTo>
                    <a:pt x="2546105" y="613161"/>
                  </a:lnTo>
                  <a:lnTo>
                    <a:pt x="541555" y="1770488"/>
                  </a:lnTo>
                  <a:lnTo>
                    <a:pt x="392077" y="1511585"/>
                  </a:lnTo>
                  <a:lnTo>
                    <a:pt x="2396627" y="354257"/>
                  </a:lnTo>
                  <a:close/>
                  <a:moveTo>
                    <a:pt x="0" y="0"/>
                  </a:moveTo>
                  <a:lnTo>
                    <a:pt x="180000" y="0"/>
                  </a:lnTo>
                  <a:lnTo>
                    <a:pt x="180000" y="3059999"/>
                  </a:lnTo>
                  <a:lnTo>
                    <a:pt x="3240000" y="3059999"/>
                  </a:lnTo>
                  <a:lnTo>
                    <a:pt x="3240000" y="3239999"/>
                  </a:lnTo>
                  <a:lnTo>
                    <a:pt x="180000" y="3239999"/>
                  </a:lnTo>
                  <a:lnTo>
                    <a:pt x="180000" y="3240000"/>
                  </a:lnTo>
                  <a:lnTo>
                    <a:pt x="0" y="3240000"/>
                  </a:lnTo>
                  <a:lnTo>
                    <a:pt x="0" y="3239999"/>
                  </a:lnTo>
                  <a:lnTo>
                    <a:pt x="0" y="3059999"/>
                  </a:lnTo>
                  <a:close/>
                </a:path>
              </a:pathLst>
            </a:cu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6858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H SarabunPSK" panose="020B0500040200020003" pitchFamily="34" charset="-34"/>
                <a:ea typeface="Arial Unicode MS"/>
                <a:cs typeface="TH SarabunPSK" panose="020B0500040200020003" pitchFamily="34" charset="-34"/>
              </a:endParaRPr>
            </a:p>
          </p:txBody>
        </p:sp>
      </p:grpSp>
      <p:grpSp>
        <p:nvGrpSpPr>
          <p:cNvPr id="13" name="กลุ่ม 12">
            <a:extLst>
              <a:ext uri="{FF2B5EF4-FFF2-40B4-BE49-F238E27FC236}">
                <a16:creationId xmlns:a16="http://schemas.microsoft.com/office/drawing/2014/main" id="{BF92347B-21C3-2484-2BC0-A4BF97FBD600}"/>
              </a:ext>
            </a:extLst>
          </p:cNvPr>
          <p:cNvGrpSpPr/>
          <p:nvPr/>
        </p:nvGrpSpPr>
        <p:grpSpPr>
          <a:xfrm>
            <a:off x="7095396" y="4661722"/>
            <a:ext cx="489712" cy="489712"/>
            <a:chOff x="4507273" y="2004886"/>
            <a:chExt cx="489712" cy="489712"/>
          </a:xfrm>
        </p:grpSpPr>
        <p:sp>
          <p:nvSpPr>
            <p:cNvPr id="14" name="Oval 113">
              <a:extLst>
                <a:ext uri="{FF2B5EF4-FFF2-40B4-BE49-F238E27FC236}">
                  <a16:creationId xmlns:a16="http://schemas.microsoft.com/office/drawing/2014/main" id="{87B5FAED-4420-0DBC-01A8-183E2A9A9617}"/>
                </a:ext>
              </a:extLst>
            </p:cNvPr>
            <p:cNvSpPr/>
            <p:nvPr/>
          </p:nvSpPr>
          <p:spPr>
            <a:xfrm>
              <a:off x="4507273" y="2004886"/>
              <a:ext cx="489712" cy="489712"/>
            </a:xfrm>
            <a:prstGeom prst="ellipse">
              <a:avLst/>
            </a:prstGeom>
            <a:solidFill>
              <a:srgbClr val="00CC9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H SarabunPSK" panose="020B0500040200020003" pitchFamily="34" charset="-34"/>
                <a:ea typeface="Arial Unicode MS"/>
                <a:cs typeface="TH SarabunPSK" panose="020B0500040200020003" pitchFamily="34" charset="-34"/>
              </a:endParaRPr>
            </a:p>
          </p:txBody>
        </p:sp>
        <p:sp>
          <p:nvSpPr>
            <p:cNvPr id="15" name="Rectangle 7">
              <a:extLst>
                <a:ext uri="{FF2B5EF4-FFF2-40B4-BE49-F238E27FC236}">
                  <a16:creationId xmlns:a16="http://schemas.microsoft.com/office/drawing/2014/main" id="{AFF1006F-10D8-9B44-13A7-E99331267760}"/>
                </a:ext>
              </a:extLst>
            </p:cNvPr>
            <p:cNvSpPr/>
            <p:nvPr/>
          </p:nvSpPr>
          <p:spPr>
            <a:xfrm>
              <a:off x="4635797" y="2115409"/>
              <a:ext cx="230565" cy="230566"/>
            </a:xfrm>
            <a:custGeom>
              <a:avLst/>
              <a:gdLst/>
              <a:ahLst/>
              <a:cxnLst/>
              <a:rect l="l" t="t" r="r" b="b"/>
              <a:pathLst>
                <a:path w="3240000" h="3240000">
                  <a:moveTo>
                    <a:pt x="401869" y="2055482"/>
                  </a:moveTo>
                  <a:lnTo>
                    <a:pt x="869869" y="2055482"/>
                  </a:lnTo>
                  <a:lnTo>
                    <a:pt x="869869" y="2919482"/>
                  </a:lnTo>
                  <a:lnTo>
                    <a:pt x="401869" y="2919482"/>
                  </a:lnTo>
                  <a:close/>
                  <a:moveTo>
                    <a:pt x="1121949" y="1695482"/>
                  </a:moveTo>
                  <a:lnTo>
                    <a:pt x="1589949" y="1695482"/>
                  </a:lnTo>
                  <a:lnTo>
                    <a:pt x="1589949" y="2919482"/>
                  </a:lnTo>
                  <a:lnTo>
                    <a:pt x="1121949" y="2919482"/>
                  </a:lnTo>
                  <a:close/>
                  <a:moveTo>
                    <a:pt x="1842029" y="1335482"/>
                  </a:moveTo>
                  <a:lnTo>
                    <a:pt x="2310029" y="1335482"/>
                  </a:lnTo>
                  <a:lnTo>
                    <a:pt x="2310029" y="2919482"/>
                  </a:lnTo>
                  <a:lnTo>
                    <a:pt x="1842029" y="2919482"/>
                  </a:lnTo>
                  <a:close/>
                  <a:moveTo>
                    <a:pt x="2562109" y="975482"/>
                  </a:moveTo>
                  <a:lnTo>
                    <a:pt x="3030109" y="975482"/>
                  </a:lnTo>
                  <a:lnTo>
                    <a:pt x="3030109" y="2919482"/>
                  </a:lnTo>
                  <a:lnTo>
                    <a:pt x="2562109" y="2919482"/>
                  </a:lnTo>
                  <a:close/>
                  <a:moveTo>
                    <a:pt x="2321888" y="224805"/>
                  </a:moveTo>
                  <a:lnTo>
                    <a:pt x="2880631" y="247420"/>
                  </a:lnTo>
                  <a:lnTo>
                    <a:pt x="2620844" y="742612"/>
                  </a:lnTo>
                  <a:lnTo>
                    <a:pt x="2546105" y="613161"/>
                  </a:lnTo>
                  <a:lnTo>
                    <a:pt x="541555" y="1770488"/>
                  </a:lnTo>
                  <a:lnTo>
                    <a:pt x="392077" y="1511585"/>
                  </a:lnTo>
                  <a:lnTo>
                    <a:pt x="2396627" y="354257"/>
                  </a:lnTo>
                  <a:close/>
                  <a:moveTo>
                    <a:pt x="0" y="0"/>
                  </a:moveTo>
                  <a:lnTo>
                    <a:pt x="180000" y="0"/>
                  </a:lnTo>
                  <a:lnTo>
                    <a:pt x="180000" y="3059999"/>
                  </a:lnTo>
                  <a:lnTo>
                    <a:pt x="3240000" y="3059999"/>
                  </a:lnTo>
                  <a:lnTo>
                    <a:pt x="3240000" y="3239999"/>
                  </a:lnTo>
                  <a:lnTo>
                    <a:pt x="180000" y="3239999"/>
                  </a:lnTo>
                  <a:lnTo>
                    <a:pt x="180000" y="3240000"/>
                  </a:lnTo>
                  <a:lnTo>
                    <a:pt x="0" y="3240000"/>
                  </a:lnTo>
                  <a:lnTo>
                    <a:pt x="0" y="3239999"/>
                  </a:lnTo>
                  <a:lnTo>
                    <a:pt x="0" y="3059999"/>
                  </a:lnTo>
                  <a:close/>
                </a:path>
              </a:pathLst>
            </a:cu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6858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H SarabunPSK" panose="020B0500040200020003" pitchFamily="34" charset="-34"/>
                <a:ea typeface="Arial Unicode MS"/>
                <a:cs typeface="TH SarabunPSK" panose="020B0500040200020003" pitchFamily="34" charset="-34"/>
              </a:endParaRPr>
            </a:p>
          </p:txBody>
        </p:sp>
      </p:grpSp>
      <p:sp>
        <p:nvSpPr>
          <p:cNvPr id="20" name="Oval 106">
            <a:extLst>
              <a:ext uri="{FF2B5EF4-FFF2-40B4-BE49-F238E27FC236}">
                <a16:creationId xmlns:a16="http://schemas.microsoft.com/office/drawing/2014/main" id="{B04CA652-8B5E-B85F-8D85-7AE70645E197}"/>
              </a:ext>
            </a:extLst>
          </p:cNvPr>
          <p:cNvSpPr/>
          <p:nvPr/>
        </p:nvSpPr>
        <p:spPr>
          <a:xfrm>
            <a:off x="3882914" y="1257057"/>
            <a:ext cx="198036" cy="198036"/>
          </a:xfrm>
          <a:prstGeom prst="ellipse">
            <a:avLst/>
          </a:prstGeom>
          <a:solidFill>
            <a:srgbClr val="00CC9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H SarabunPSK" panose="020B0500040200020003" pitchFamily="34" charset="-34"/>
              <a:ea typeface="Arial Unicode MS"/>
              <a:cs typeface="TH SarabunPSK" panose="020B0500040200020003" pitchFamily="34" charset="-34"/>
            </a:endParaRPr>
          </a:p>
        </p:txBody>
      </p:sp>
      <p:sp>
        <p:nvSpPr>
          <p:cNvPr id="19" name="Rectangle 119">
            <a:extLst>
              <a:ext uri="{FF2B5EF4-FFF2-40B4-BE49-F238E27FC236}">
                <a16:creationId xmlns:a16="http://schemas.microsoft.com/office/drawing/2014/main" id="{9DD1841E-E0F3-BC20-F06F-794D28BF370F}"/>
              </a:ext>
            </a:extLst>
          </p:cNvPr>
          <p:cNvSpPr/>
          <p:nvPr/>
        </p:nvSpPr>
        <p:spPr>
          <a:xfrm>
            <a:off x="65368" y="1473775"/>
            <a:ext cx="8892258" cy="48164"/>
          </a:xfrm>
          <a:prstGeom prst="rect">
            <a:avLst/>
          </a:prstGeom>
          <a:solidFill>
            <a:srgbClr val="E6260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H SarabunPSK" panose="020B0500040200020003" pitchFamily="34" charset="-34"/>
              <a:ea typeface="Arial Unicode MS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0306336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 bwMode="gray">
          <a:xfrm>
            <a:off x="0" y="72091"/>
            <a:ext cx="8746440" cy="63976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ts val="2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h-TH" sz="2400" kern="0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แบบฟอร์มคำขอเปลี่ยนแปลงรายละเอียดตัวชี้วัดและค่าเป้าหมายของ ... (องค์การมหาชน) ...</a:t>
            </a:r>
            <a:br>
              <a:rPr kumimoji="0" lang="th-TH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</a:br>
            <a:r>
              <a:rPr kumimoji="0" lang="th-TH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ประจำปีงบประมาณ พ.ศ. 256</a:t>
            </a:r>
            <a:r>
              <a:rPr lang="en-US" sz="2400" kern="0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Tahoma" pitchFamily="34" charset="0"/>
              <a:cs typeface="TH SarabunPSK" panose="020B0500040200020003" pitchFamily="34" charset="-34"/>
            </a:endParaRPr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6FE16A00-8C35-450C-8405-2E5315ACB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4CE093-0AC2-4D13-B92F-1971B0C04253}" type="slidenum">
              <a:rPr kumimoji="0" lang="th-TH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th-TH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062925"/>
              </p:ext>
            </p:extLst>
          </p:nvPr>
        </p:nvGraphicFramePr>
        <p:xfrm>
          <a:off x="61417" y="769084"/>
          <a:ext cx="9021168" cy="1828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021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9627">
                <a:tc>
                  <a:txBody>
                    <a:bodyPr/>
                    <a:lstStyle/>
                    <a:p>
                      <a:pPr algn="l"/>
                      <a:r>
                        <a:rPr lang="th-TH" sz="1800" b="1" kern="12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คำชี้แจง : กรณีที่องค์การมหาชนพบปัญหาอุปสรรคซึ่งไม่สามารถดำเนินการตามตัวชี้วัดในองค์ประกอบที่ 1 และ 2 ได้ โดยมีสาเหตุมาจากปัจจัยภายนอกที่ไม่สามารถควบคุมได้ และมีความประสงค์จะขอเปลี่ยนแปลงรายละเอียดตัวชี้วัดฯ ขอให้องค์การมหาชนจัดทำรายละเอียดข้อมูลจัดส่งให้สำนักงาน </a:t>
                      </a:r>
                      <a:r>
                        <a:rPr lang="th-TH" sz="1800" b="1" kern="1200" dirty="0" err="1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ก.พ.ร</a:t>
                      </a:r>
                      <a:r>
                        <a:rPr lang="th-TH" sz="1800" b="1" kern="12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. ภายในเดือนมิถุนายน 25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</a:t>
                      </a:r>
                      <a:r>
                        <a:rPr lang="th-TH" sz="1800" b="1" kern="12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7436">
                <a:tc>
                  <a:txBody>
                    <a:bodyPr/>
                    <a:lstStyle/>
                    <a:p>
                      <a:r>
                        <a:rPr lang="th-TH" sz="1800" b="1" kern="12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ปัญหาอุปสรรคในการบรรลุเป้าหมายตัวชี้วัด 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:</a:t>
                      </a:r>
                    </a:p>
                    <a:p>
                      <a:endParaRPr lang="th-TH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th-TH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9BA1B580-4973-8337-7F74-3DE43596A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169708"/>
              </p:ext>
            </p:extLst>
          </p:nvPr>
        </p:nvGraphicFramePr>
        <p:xfrm>
          <a:off x="59139" y="2655115"/>
          <a:ext cx="9021168" cy="13918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29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5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2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53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4988">
                  <a:extLst>
                    <a:ext uri="{9D8B030D-6E8A-4147-A177-3AD203B41FA5}">
                      <a16:colId xmlns:a16="http://schemas.microsoft.com/office/drawing/2014/main" val="2642109265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th-TH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ชื่อตัวชี้วัดที่ได้รับผลกระทบ</a:t>
                      </a:r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ประเด็นที่ขอเปลี่ยนแปลง (โปรด </a:t>
                      </a:r>
                      <a:r>
                        <a:rPr lang="th-TH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√ ในช่องที่ขอ)</a:t>
                      </a:r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th-TH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ปรับ</a:t>
                      </a:r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th-TH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น้ำหนัก</a:t>
                      </a:r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ปรับ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th-TH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ค่า</a:t>
                      </a:r>
                      <a:r>
                        <a:rPr lang="th-TH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เป้าหมาย</a:t>
                      </a:r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th-TH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ยกเลิก</a:t>
                      </a:r>
                      <a:endParaRPr lang="en-US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th-TH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ตัวชี้วัด </a:t>
                      </a:r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ขอเปลี่ยนแปลง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รายละเอียดการวัด</a:t>
                      </a:r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5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sz="16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endParaRPr lang="en-US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Table 2">
            <a:extLst>
              <a:ext uri="{FF2B5EF4-FFF2-40B4-BE49-F238E27FC236}">
                <a16:creationId xmlns:a16="http://schemas.microsoft.com/office/drawing/2014/main" id="{B8A9E0C7-28C6-5497-66B5-537EDD9247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266130"/>
              </p:ext>
            </p:extLst>
          </p:nvPr>
        </p:nvGraphicFramePr>
        <p:xfrm>
          <a:off x="59140" y="4121031"/>
          <a:ext cx="9021169" cy="2166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4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9950">
                  <a:extLst>
                    <a:ext uri="{9D8B030D-6E8A-4147-A177-3AD203B41FA5}">
                      <a16:colId xmlns:a16="http://schemas.microsoft.com/office/drawing/2014/main" val="1626508110"/>
                    </a:ext>
                  </a:extLst>
                </a:gridCol>
                <a:gridCol w="885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9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88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th-TH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รายละเอียดการขอเปลี่ยนแปลง</a:t>
                      </a:r>
                      <a:r>
                        <a:rPr lang="en-US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(</a:t>
                      </a:r>
                      <a:r>
                        <a:rPr lang="th-TH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ถ้ามี</a:t>
                      </a:r>
                      <a:r>
                        <a:rPr lang="en-US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/>
                      <a:endParaRPr lang="th-TH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th-TH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ชื่อตัวชี้วัด</a:t>
                      </a:r>
                      <a:endParaRPr lang="en-US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th-TH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น้ำหนัก</a:t>
                      </a:r>
                      <a:endParaRPr lang="en-US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th-TH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เป้าหมาย</a:t>
                      </a:r>
                      <a:endParaRPr lang="en-US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th-TH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ขั้นต้น</a:t>
                      </a:r>
                      <a:endParaRPr lang="en-US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th-TH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en-US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 </a:t>
                      </a:r>
                      <a:r>
                        <a:rPr lang="th-TH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คะแนน)</a:t>
                      </a:r>
                      <a:endParaRPr lang="en-US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th-TH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ขั้นมาตรฐาน</a:t>
                      </a:r>
                      <a:endParaRPr lang="en-US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th-TH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en-US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75 </a:t>
                      </a:r>
                      <a:r>
                        <a:rPr lang="th-TH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คะแนน)</a:t>
                      </a:r>
                      <a:endParaRPr lang="en-US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th-TH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ขั้นสูง</a:t>
                      </a:r>
                      <a:endParaRPr lang="en-US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th-TH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en-US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 </a:t>
                      </a:r>
                      <a:r>
                        <a:rPr lang="th-TH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คะแนน)</a:t>
                      </a:r>
                      <a:endParaRPr lang="en-US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ตัวชี้วัด/ค่าเป้าหมาย</a:t>
                      </a:r>
                    </a:p>
                    <a:p>
                      <a:pPr algn="ctr"/>
                      <a:r>
                        <a:rPr lang="th-TH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ที่กำหนด (เดิม)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0000"/>
                        </a:lnSpc>
                        <a:spcAft>
                          <a:spcPts val="1000"/>
                        </a:spcAft>
                      </a:pPr>
                      <a:endParaRPr lang="en-US" sz="12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0000"/>
                        </a:lnSpc>
                        <a:spcAft>
                          <a:spcPts val="1000"/>
                        </a:spcAft>
                      </a:pPr>
                      <a:endParaRPr lang="en-US" sz="12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0000"/>
                        </a:lnSpc>
                        <a:spcAft>
                          <a:spcPts val="1000"/>
                        </a:spcAft>
                      </a:pPr>
                      <a:endParaRPr lang="en-US" sz="12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ข้อเสนอขอปรับ</a:t>
                      </a:r>
                      <a:endParaRPr lang="en-US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0000"/>
                        </a:lnSpc>
                        <a:spcAft>
                          <a:spcPts val="1000"/>
                        </a:spcAft>
                      </a:pPr>
                      <a:endParaRPr lang="en-US" sz="14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0000"/>
                        </a:lnSpc>
                        <a:spcBef>
                          <a:spcPts val="300"/>
                        </a:spcBef>
                        <a:spcAft>
                          <a:spcPts val="1000"/>
                        </a:spcAft>
                      </a:pPr>
                      <a:endParaRPr lang="en-US" sz="14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613716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1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16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7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4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10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9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0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1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b6b701f-a06d-4ce0-ad44-e707ca10359a">
      <Terms xmlns="http://schemas.microsoft.com/office/infopath/2007/PartnerControls"/>
    </lcf76f155ced4ddcb4097134ff3c332f>
    <TaxCatchAll xmlns="b15b48e2-f499-433f-9b92-63c2de26507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6436E3131FED4BBAFF2FDBB997F111" ma:contentTypeVersion="12" ma:contentTypeDescription="Create a new document." ma:contentTypeScope="" ma:versionID="28ea7e15057fd467cad66c9dfeb6ff8f">
  <xsd:schema xmlns:xsd="http://www.w3.org/2001/XMLSchema" xmlns:xs="http://www.w3.org/2001/XMLSchema" xmlns:p="http://schemas.microsoft.com/office/2006/metadata/properties" xmlns:ns2="8b6b701f-a06d-4ce0-ad44-e707ca10359a" xmlns:ns3="b15b48e2-f499-433f-9b92-63c2de265072" targetNamespace="http://schemas.microsoft.com/office/2006/metadata/properties" ma:root="true" ma:fieldsID="4caa1c32221e276dc156cb21fe0a288e" ns2:_="" ns3:_="">
    <xsd:import namespace="8b6b701f-a06d-4ce0-ad44-e707ca10359a"/>
    <xsd:import namespace="b15b48e2-f499-433f-9b92-63c2de26507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6b701f-a06d-4ce0-ad44-e707ca1035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b9d3fb4-cc55-4ee2-b9cc-7dfd193f5c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5b48e2-f499-433f-9b92-63c2de26507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5576f47-e83b-4b06-bf58-535b0b8026b6}" ma:internalName="TaxCatchAll" ma:showField="CatchAllData" ma:web="b15b48e2-f499-433f-9b92-63c2de26507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D15A1D-81FE-4721-977F-34C5222D40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762F7CD-21B4-4333-ABFA-2C8B79FD8B23}">
  <ds:schemaRefs>
    <ds:schemaRef ds:uri="http://schemas.microsoft.com/office/2006/metadata/properties"/>
    <ds:schemaRef ds:uri="http://schemas.microsoft.com/office/infopath/2007/PartnerControls"/>
    <ds:schemaRef ds:uri="8b6b701f-a06d-4ce0-ad44-e707ca10359a"/>
    <ds:schemaRef ds:uri="b15b48e2-f499-433f-9b92-63c2de265072"/>
  </ds:schemaRefs>
</ds:datastoreItem>
</file>

<file path=customXml/itemProps3.xml><?xml version="1.0" encoding="utf-8"?>
<ds:datastoreItem xmlns:ds="http://schemas.openxmlformats.org/officeDocument/2006/customXml" ds:itemID="{4A4BB344-15CD-4084-9220-ECA73FF8D5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6b701f-a06d-4ce0-ad44-e707ca10359a"/>
    <ds:schemaRef ds:uri="b15b48e2-f499-433f-9b92-63c2de2650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52059</TotalTime>
  <Words>434</Words>
  <Application>Microsoft Office PowerPoint</Application>
  <PresentationFormat>นำเสนอทางหน้าจอ (4:3)</PresentationFormat>
  <Paragraphs>60</Paragraphs>
  <Slides>3</Slides>
  <Notes>2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15</vt:i4>
      </vt:variant>
      <vt:variant>
        <vt:lpstr>ชื่อเรื่องสไลด์</vt:lpstr>
      </vt:variant>
      <vt:variant>
        <vt:i4>3</vt:i4>
      </vt:variant>
    </vt:vector>
  </HeadingPairs>
  <TitlesOfParts>
    <vt:vector size="23" baseType="lpstr">
      <vt:lpstr>Arial</vt:lpstr>
      <vt:lpstr>Calibri</vt:lpstr>
      <vt:lpstr>Calibri Light</vt:lpstr>
      <vt:lpstr>Tahoma</vt:lpstr>
      <vt:lpstr>TH SarabunPSK</vt:lpstr>
      <vt:lpstr>Custom Design</vt:lpstr>
      <vt:lpstr>1_Custom Design</vt:lpstr>
      <vt:lpstr>2_Custom Design</vt:lpstr>
      <vt:lpstr>3_Custom Design</vt:lpstr>
      <vt:lpstr>4_Custom Design</vt:lpstr>
      <vt:lpstr>5_Custom Design</vt:lpstr>
      <vt:lpstr>9_Custom Design</vt:lpstr>
      <vt:lpstr>10_Custom Design</vt:lpstr>
      <vt:lpstr>13_Custom Design</vt:lpstr>
      <vt:lpstr>14_Custom Design</vt:lpstr>
      <vt:lpstr>2_Office Theme</vt:lpstr>
      <vt:lpstr>16_Custom Design</vt:lpstr>
      <vt:lpstr>17_Custom Design</vt:lpstr>
      <vt:lpstr>45_Office Theme</vt:lpstr>
      <vt:lpstr>10_Office Theme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Kritsana</dc:creator>
  <cp:lastModifiedBy>Siriporn Phaiwan</cp:lastModifiedBy>
  <cp:revision>2914</cp:revision>
  <cp:lastPrinted>2022-12-27T04:02:49Z</cp:lastPrinted>
  <dcterms:created xsi:type="dcterms:W3CDTF">2013-12-18T03:01:27Z</dcterms:created>
  <dcterms:modified xsi:type="dcterms:W3CDTF">2023-05-03T09:16:59Z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0x0101005A6436E3131FED4BBAFF2FDBB997F111</vt:lpwstr>
  </property>
</Properties>
</file>